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2.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1.xml" ContentType="application/vnd.openxmlformats-officedocument.presentationml.slide+xml"/>
  <Override PartName="/ppt/slides/slide38.xml" ContentType="application/vnd.openxmlformats-officedocument.presentationml.slide+xml"/>
  <Override PartName="/ppt/slides/slide40.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39.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8.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50" autoAdjust="0"/>
    <p:restoredTop sz="94660"/>
  </p:normalViewPr>
  <p:slideViewPr>
    <p:cSldViewPr>
      <p:cViewPr>
        <p:scale>
          <a:sx n="100" d="100"/>
          <a:sy n="100" d="100"/>
        </p:scale>
        <p:origin x="-1926" y="-2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CAAEAB21-BD48-47DA-B1EC-861C29773357}" type="datetimeFigureOut">
              <a:rPr lang="nl-NL" smtClean="0"/>
              <a:pPr/>
              <a:t>25-9-2015</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AD941238-A82B-4085-9ACF-BC39FDAC1600}" type="slidenum">
              <a:rPr lang="nl-NL" smtClean="0"/>
              <a:pPr/>
              <a:t>‹nr.›</a:t>
            </a:fld>
            <a:endParaRPr lang="nl-N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AAEAB21-BD48-47DA-B1EC-861C29773357}" type="datetimeFigureOut">
              <a:rPr lang="nl-NL" smtClean="0"/>
              <a:pPr/>
              <a:t>25-9-2015</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AD941238-A82B-4085-9ACF-BC39FDAC1600}" type="slidenum">
              <a:rPr lang="nl-NL" smtClean="0"/>
              <a:pPr/>
              <a:t>‹nr.›</a:t>
            </a:fld>
            <a:endParaRPr lang="nl-N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AAEAB21-BD48-47DA-B1EC-861C29773357}" type="datetimeFigureOut">
              <a:rPr lang="nl-NL" smtClean="0"/>
              <a:pPr/>
              <a:t>25-9-2015</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AD941238-A82B-4085-9ACF-BC39FDAC1600}" type="slidenum">
              <a:rPr lang="nl-NL" smtClean="0"/>
              <a:pPr/>
              <a:t>‹nr.›</a:t>
            </a:fld>
            <a:endParaRPr lang="nl-N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AAEAB21-BD48-47DA-B1EC-861C29773357}" type="datetimeFigureOut">
              <a:rPr lang="nl-NL" smtClean="0"/>
              <a:pPr/>
              <a:t>25-9-2015</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AD941238-A82B-4085-9ACF-BC39FDAC1600}" type="slidenum">
              <a:rPr lang="nl-NL" smtClean="0"/>
              <a:pPr/>
              <a:t>‹nr.›</a:t>
            </a:fld>
            <a:endParaRPr lang="nl-N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CAAEAB21-BD48-47DA-B1EC-861C29773357}" type="datetimeFigureOut">
              <a:rPr lang="nl-NL" smtClean="0"/>
              <a:pPr/>
              <a:t>25-9-2015</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AD941238-A82B-4085-9ACF-BC39FDAC1600}" type="slidenum">
              <a:rPr lang="nl-NL" smtClean="0"/>
              <a:pPr/>
              <a:t>‹nr.›</a:t>
            </a:fld>
            <a:endParaRPr lang="nl-NL"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CAAEAB21-BD48-47DA-B1EC-861C29773357}" type="datetimeFigureOut">
              <a:rPr lang="nl-NL" smtClean="0"/>
              <a:pPr/>
              <a:t>25-9-2015</a:t>
            </a:fld>
            <a:endParaRPr lang="nl-NL" dirty="0"/>
          </a:p>
        </p:txBody>
      </p:sp>
      <p:sp>
        <p:nvSpPr>
          <p:cNvPr id="6" name="Tijdelijke aanduiding voor voettekst 5"/>
          <p:cNvSpPr>
            <a:spLocks noGrp="1"/>
          </p:cNvSpPr>
          <p:nvPr>
            <p:ph type="ftr" sz="quarter" idx="11"/>
          </p:nvPr>
        </p:nvSpPr>
        <p:spPr/>
        <p:txBody>
          <a:bodyPr/>
          <a:lstStyle/>
          <a:p>
            <a:endParaRPr lang="nl-NL" dirty="0"/>
          </a:p>
        </p:txBody>
      </p:sp>
      <p:sp>
        <p:nvSpPr>
          <p:cNvPr id="7" name="Tijdelijke aanduiding voor dianummer 6"/>
          <p:cNvSpPr>
            <a:spLocks noGrp="1"/>
          </p:cNvSpPr>
          <p:nvPr>
            <p:ph type="sldNum" sz="quarter" idx="12"/>
          </p:nvPr>
        </p:nvSpPr>
        <p:spPr/>
        <p:txBody>
          <a:bodyPr/>
          <a:lstStyle/>
          <a:p>
            <a:fld id="{AD941238-A82B-4085-9ACF-BC39FDAC1600}" type="slidenum">
              <a:rPr lang="nl-NL" smtClean="0"/>
              <a:pPr/>
              <a:t>‹nr.›</a:t>
            </a:fld>
            <a:endParaRPr lang="nl-NL"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CAAEAB21-BD48-47DA-B1EC-861C29773357}" type="datetimeFigureOut">
              <a:rPr lang="nl-NL" smtClean="0"/>
              <a:pPr/>
              <a:t>25-9-2015</a:t>
            </a:fld>
            <a:endParaRPr lang="nl-NL" dirty="0"/>
          </a:p>
        </p:txBody>
      </p:sp>
      <p:sp>
        <p:nvSpPr>
          <p:cNvPr id="8" name="Tijdelijke aanduiding voor voettekst 7"/>
          <p:cNvSpPr>
            <a:spLocks noGrp="1"/>
          </p:cNvSpPr>
          <p:nvPr>
            <p:ph type="ftr" sz="quarter" idx="11"/>
          </p:nvPr>
        </p:nvSpPr>
        <p:spPr/>
        <p:txBody>
          <a:bodyPr/>
          <a:lstStyle/>
          <a:p>
            <a:endParaRPr lang="nl-NL" dirty="0"/>
          </a:p>
        </p:txBody>
      </p:sp>
      <p:sp>
        <p:nvSpPr>
          <p:cNvPr id="9" name="Tijdelijke aanduiding voor dianummer 8"/>
          <p:cNvSpPr>
            <a:spLocks noGrp="1"/>
          </p:cNvSpPr>
          <p:nvPr>
            <p:ph type="sldNum" sz="quarter" idx="12"/>
          </p:nvPr>
        </p:nvSpPr>
        <p:spPr/>
        <p:txBody>
          <a:bodyPr/>
          <a:lstStyle/>
          <a:p>
            <a:fld id="{AD941238-A82B-4085-9ACF-BC39FDAC1600}" type="slidenum">
              <a:rPr lang="nl-NL" smtClean="0"/>
              <a:pPr/>
              <a:t>‹nr.›</a:t>
            </a:fld>
            <a:endParaRPr lang="nl-N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CAAEAB21-BD48-47DA-B1EC-861C29773357}" type="datetimeFigureOut">
              <a:rPr lang="nl-NL" smtClean="0"/>
              <a:pPr/>
              <a:t>25-9-2015</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dianummer 4"/>
          <p:cNvSpPr>
            <a:spLocks noGrp="1"/>
          </p:cNvSpPr>
          <p:nvPr>
            <p:ph type="sldNum" sz="quarter" idx="12"/>
          </p:nvPr>
        </p:nvSpPr>
        <p:spPr/>
        <p:txBody>
          <a:bodyPr/>
          <a:lstStyle/>
          <a:p>
            <a:fld id="{AD941238-A82B-4085-9ACF-BC39FDAC1600}" type="slidenum">
              <a:rPr lang="nl-NL" smtClean="0"/>
              <a:pPr/>
              <a:t>‹nr.›</a:t>
            </a:fld>
            <a:endParaRPr lang="nl-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AAEAB21-BD48-47DA-B1EC-861C29773357}" type="datetimeFigureOut">
              <a:rPr lang="nl-NL" smtClean="0"/>
              <a:pPr/>
              <a:t>25-9-2015</a:t>
            </a:fld>
            <a:endParaRPr lang="nl-NL" dirty="0"/>
          </a:p>
        </p:txBody>
      </p:sp>
      <p:sp>
        <p:nvSpPr>
          <p:cNvPr id="3" name="Tijdelijke aanduiding voor voettekst 2"/>
          <p:cNvSpPr>
            <a:spLocks noGrp="1"/>
          </p:cNvSpPr>
          <p:nvPr>
            <p:ph type="ftr" sz="quarter" idx="11"/>
          </p:nvPr>
        </p:nvSpPr>
        <p:spPr/>
        <p:txBody>
          <a:bodyPr/>
          <a:lstStyle/>
          <a:p>
            <a:endParaRPr lang="nl-NL" dirty="0"/>
          </a:p>
        </p:txBody>
      </p:sp>
      <p:sp>
        <p:nvSpPr>
          <p:cNvPr id="4" name="Tijdelijke aanduiding voor dianummer 3"/>
          <p:cNvSpPr>
            <a:spLocks noGrp="1"/>
          </p:cNvSpPr>
          <p:nvPr>
            <p:ph type="sldNum" sz="quarter" idx="12"/>
          </p:nvPr>
        </p:nvSpPr>
        <p:spPr/>
        <p:txBody>
          <a:bodyPr/>
          <a:lstStyle/>
          <a:p>
            <a:fld id="{AD941238-A82B-4085-9ACF-BC39FDAC1600}" type="slidenum">
              <a:rPr lang="nl-NL" smtClean="0"/>
              <a:pPr/>
              <a:t>‹nr.›</a:t>
            </a:fld>
            <a:endParaRPr lang="nl-N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CAAEAB21-BD48-47DA-B1EC-861C29773357}" type="datetimeFigureOut">
              <a:rPr lang="nl-NL" smtClean="0"/>
              <a:pPr/>
              <a:t>25-9-2015</a:t>
            </a:fld>
            <a:endParaRPr lang="nl-NL" dirty="0"/>
          </a:p>
        </p:txBody>
      </p:sp>
      <p:sp>
        <p:nvSpPr>
          <p:cNvPr id="6" name="Tijdelijke aanduiding voor voettekst 5"/>
          <p:cNvSpPr>
            <a:spLocks noGrp="1"/>
          </p:cNvSpPr>
          <p:nvPr>
            <p:ph type="ftr" sz="quarter" idx="11"/>
          </p:nvPr>
        </p:nvSpPr>
        <p:spPr/>
        <p:txBody>
          <a:bodyPr/>
          <a:lstStyle/>
          <a:p>
            <a:endParaRPr lang="nl-NL" dirty="0"/>
          </a:p>
        </p:txBody>
      </p:sp>
      <p:sp>
        <p:nvSpPr>
          <p:cNvPr id="7" name="Tijdelijke aanduiding voor dianummer 6"/>
          <p:cNvSpPr>
            <a:spLocks noGrp="1"/>
          </p:cNvSpPr>
          <p:nvPr>
            <p:ph type="sldNum" sz="quarter" idx="12"/>
          </p:nvPr>
        </p:nvSpPr>
        <p:spPr/>
        <p:txBody>
          <a:bodyPr/>
          <a:lstStyle/>
          <a:p>
            <a:fld id="{AD941238-A82B-4085-9ACF-BC39FDAC1600}" type="slidenum">
              <a:rPr lang="nl-NL" smtClean="0"/>
              <a:pPr/>
              <a:t>‹nr.›</a:t>
            </a:fld>
            <a:endParaRPr lang="nl-N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CAAEAB21-BD48-47DA-B1EC-861C29773357}" type="datetimeFigureOut">
              <a:rPr lang="nl-NL" smtClean="0"/>
              <a:pPr/>
              <a:t>25-9-2015</a:t>
            </a:fld>
            <a:endParaRPr lang="nl-NL" dirty="0"/>
          </a:p>
        </p:txBody>
      </p:sp>
      <p:sp>
        <p:nvSpPr>
          <p:cNvPr id="6" name="Tijdelijke aanduiding voor voettekst 5"/>
          <p:cNvSpPr>
            <a:spLocks noGrp="1"/>
          </p:cNvSpPr>
          <p:nvPr>
            <p:ph type="ftr" sz="quarter" idx="11"/>
          </p:nvPr>
        </p:nvSpPr>
        <p:spPr/>
        <p:txBody>
          <a:bodyPr/>
          <a:lstStyle/>
          <a:p>
            <a:endParaRPr lang="nl-NL" dirty="0"/>
          </a:p>
        </p:txBody>
      </p:sp>
      <p:sp>
        <p:nvSpPr>
          <p:cNvPr id="7" name="Tijdelijke aanduiding voor dianummer 6"/>
          <p:cNvSpPr>
            <a:spLocks noGrp="1"/>
          </p:cNvSpPr>
          <p:nvPr>
            <p:ph type="sldNum" sz="quarter" idx="12"/>
          </p:nvPr>
        </p:nvSpPr>
        <p:spPr/>
        <p:txBody>
          <a:bodyPr/>
          <a:lstStyle/>
          <a:p>
            <a:fld id="{AD941238-A82B-4085-9ACF-BC39FDAC1600}" type="slidenum">
              <a:rPr lang="nl-NL" smtClean="0"/>
              <a:pPr/>
              <a:t>‹nr.›</a:t>
            </a:fld>
            <a:endParaRPr lang="nl-NL"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AEAB21-BD48-47DA-B1EC-861C29773357}" type="datetimeFigureOut">
              <a:rPr lang="nl-NL" smtClean="0"/>
              <a:pPr/>
              <a:t>25-9-2015</a:t>
            </a:fld>
            <a:endParaRPr lang="nl-NL" dirty="0"/>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941238-A82B-4085-9ACF-BC39FDAC1600}" type="slidenum">
              <a:rPr lang="nl-NL" smtClean="0"/>
              <a:pPr/>
              <a:t>‹nr.›</a:t>
            </a:fld>
            <a:endParaRPr lang="nl-NL"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endParaRPr lang="nl-NL" dirty="0"/>
          </a:p>
        </p:txBody>
      </p:sp>
      <p:sp>
        <p:nvSpPr>
          <p:cNvPr id="3" name="Ondertitel 2"/>
          <p:cNvSpPr>
            <a:spLocks noGrp="1"/>
          </p:cNvSpPr>
          <p:nvPr>
            <p:ph type="subTitle" idx="1"/>
          </p:nvPr>
        </p:nvSpPr>
        <p:spPr/>
        <p:txBody>
          <a:bodyPr/>
          <a:lstStyle/>
          <a:p>
            <a:endParaRPr lang="nl-NL" dirty="0"/>
          </a:p>
        </p:txBody>
      </p:sp>
      <p:pic>
        <p:nvPicPr>
          <p:cNvPr id="5"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6" name="Rechthoek 5"/>
          <p:cNvSpPr/>
          <p:nvPr/>
        </p:nvSpPr>
        <p:spPr>
          <a:xfrm>
            <a:off x="1043608" y="2708920"/>
            <a:ext cx="4714176"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nl-NL" sz="5400" b="1" cap="none" spc="50" dirty="0" smtClean="0">
                <a:ln w="11430"/>
                <a:solidFill>
                  <a:schemeClr val="bg2">
                    <a:lumMod val="25000"/>
                  </a:schemeClr>
                </a:solidFill>
                <a:effectLst>
                  <a:outerShdw blurRad="76200" dist="50800" dir="5400000" algn="tl" rotWithShape="0">
                    <a:srgbClr val="000000">
                      <a:alpha val="65000"/>
                    </a:srgbClr>
                  </a:outerShdw>
                </a:effectLst>
              </a:rPr>
              <a:t>Kerstfeest 2014</a:t>
            </a:r>
            <a:endParaRPr lang="nl-NL" sz="5400" b="1" cap="none" spc="50" dirty="0">
              <a:ln w="11430"/>
              <a:solidFill>
                <a:schemeClr val="bg2">
                  <a:lumMod val="25000"/>
                </a:schemeClr>
              </a:solidFill>
              <a:effectLst>
                <a:outerShdw blurRad="76200" dist="50800" dir="5400000" algn="tl" rotWithShape="0">
                  <a:srgbClr val="000000">
                    <a:alpha val="65000"/>
                  </a:srgbClr>
                </a:outerShdw>
              </a:effectLst>
            </a:endParaRPr>
          </a:p>
        </p:txBody>
      </p:sp>
      <p:pic>
        <p:nvPicPr>
          <p:cNvPr id="3076" name="Picture 4" descr="http://silouanthompson.net/images/3wisemen.jpg"/>
          <p:cNvPicPr>
            <a:picLocks noChangeAspect="1" noChangeArrowheads="1"/>
          </p:cNvPicPr>
          <p:nvPr/>
        </p:nvPicPr>
        <p:blipFill>
          <a:blip r:embed="rId3" cstate="print">
            <a:duotone>
              <a:prstClr val="black"/>
              <a:schemeClr val="bg2">
                <a:lumMod val="75000"/>
                <a:tint val="45000"/>
                <a:satMod val="400000"/>
              </a:schemeClr>
            </a:duotone>
          </a:blip>
          <a:srcRect/>
          <a:stretch>
            <a:fillRect/>
          </a:stretch>
        </p:blipFill>
        <p:spPr bwMode="auto">
          <a:xfrm>
            <a:off x="5940152" y="332656"/>
            <a:ext cx="2857500" cy="2209801"/>
          </a:xfrm>
          <a:prstGeom prst="rect">
            <a:avLst/>
          </a:prstGeom>
          <a:noFill/>
        </p:spPr>
      </p:pic>
      <p:sp>
        <p:nvSpPr>
          <p:cNvPr id="8" name="Rechthoek 7"/>
          <p:cNvSpPr/>
          <p:nvPr/>
        </p:nvSpPr>
        <p:spPr>
          <a:xfrm>
            <a:off x="1907704" y="4077072"/>
            <a:ext cx="6014916"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nl-NL" sz="5400" b="1" cap="none" spc="50" dirty="0" smtClean="0">
                <a:ln w="11430"/>
                <a:solidFill>
                  <a:schemeClr val="bg2">
                    <a:lumMod val="50000"/>
                  </a:schemeClr>
                </a:solidFill>
                <a:effectLst>
                  <a:outerShdw blurRad="76200" dist="50800" dir="5400000" algn="tl" rotWithShape="0">
                    <a:srgbClr val="000000">
                      <a:alpha val="65000"/>
                    </a:srgbClr>
                  </a:outerShdw>
                </a:effectLst>
              </a:rPr>
              <a:t>Komt allen tezamen</a:t>
            </a:r>
            <a:endParaRPr lang="nl-NL" sz="5400" b="1" cap="none" spc="50" dirty="0">
              <a:ln w="11430"/>
              <a:solidFill>
                <a:schemeClr val="bg2">
                  <a:lumMod val="50000"/>
                </a:schemeClr>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Autofit/>
          </a:bodyPr>
          <a:lstStyle/>
          <a:p>
            <a:r>
              <a:rPr lang="nl-NL" b="1" i="1" dirty="0" smtClean="0">
                <a:solidFill>
                  <a:schemeClr val="bg2">
                    <a:lumMod val="25000"/>
                  </a:schemeClr>
                </a:solidFill>
              </a:rPr>
              <a:t>Heere Jezus om Uw Woord</a:t>
            </a:r>
            <a:endParaRPr lang="nl-NL" b="1" i="1" dirty="0">
              <a:solidFill>
                <a:schemeClr val="bg2">
                  <a:lumMod val="25000"/>
                </a:schemeClr>
              </a:solidFill>
            </a:endParaRPr>
          </a:p>
        </p:txBody>
      </p:sp>
      <p:sp>
        <p:nvSpPr>
          <p:cNvPr id="3" name="Tijdelijke aanduiding voor inhoud 2"/>
          <p:cNvSpPr>
            <a:spLocks noGrp="1"/>
          </p:cNvSpPr>
          <p:nvPr>
            <p:ph idx="1"/>
          </p:nvPr>
        </p:nvSpPr>
        <p:spPr/>
        <p:txBody>
          <a:bodyPr>
            <a:normAutofit fontScale="92500" lnSpcReduction="20000"/>
          </a:bodyPr>
          <a:lstStyle/>
          <a:p>
            <a:pPr>
              <a:buNone/>
            </a:pPr>
            <a:endParaRPr lang="nl-NL" sz="3600" b="1" dirty="0" smtClean="0"/>
          </a:p>
          <a:p>
            <a:pPr>
              <a:buNone/>
            </a:pPr>
            <a:r>
              <a:rPr lang="nl-NL" sz="3900" b="1" dirty="0" smtClean="0"/>
              <a:t>	Ons </a:t>
            </a:r>
            <a:r>
              <a:rPr lang="nl-NL" sz="3900" b="1" dirty="0"/>
              <a:t>gevoel en ons verstand zijn,</a:t>
            </a:r>
          </a:p>
          <a:p>
            <a:pPr>
              <a:buNone/>
            </a:pPr>
            <a:r>
              <a:rPr lang="nl-NL" sz="3900" b="1" dirty="0"/>
              <a:t> </a:t>
            </a:r>
            <a:r>
              <a:rPr lang="nl-NL" sz="3900" b="1" dirty="0" smtClean="0"/>
              <a:t>	o </a:t>
            </a:r>
            <a:r>
              <a:rPr lang="nl-NL" sz="3900" b="1" dirty="0"/>
              <a:t>Heer, zo zonder klaarheid,</a:t>
            </a:r>
          </a:p>
          <a:p>
            <a:pPr>
              <a:buNone/>
            </a:pPr>
            <a:r>
              <a:rPr lang="nl-NL" sz="3900" b="1" dirty="0" smtClean="0"/>
              <a:t>	als </a:t>
            </a:r>
            <a:r>
              <a:rPr lang="nl-NL" sz="3900" b="1" dirty="0"/>
              <a:t>uw Geest de nacht niet bant,</a:t>
            </a:r>
          </a:p>
          <a:p>
            <a:pPr>
              <a:buNone/>
            </a:pPr>
            <a:r>
              <a:rPr lang="nl-NL" sz="3900" b="1" dirty="0" smtClean="0"/>
              <a:t>	ons </a:t>
            </a:r>
            <a:r>
              <a:rPr lang="nl-NL" sz="3900" b="1" dirty="0"/>
              <a:t>niet stelt in 't licht der waarheid.</a:t>
            </a:r>
          </a:p>
          <a:p>
            <a:pPr>
              <a:buNone/>
            </a:pPr>
            <a:r>
              <a:rPr lang="nl-NL" sz="3900" b="1" dirty="0" smtClean="0"/>
              <a:t>	't </a:t>
            </a:r>
            <a:r>
              <a:rPr lang="nl-NL" sz="3900" b="1" dirty="0"/>
              <a:t>Goede denken, doen en dichten</a:t>
            </a:r>
          </a:p>
          <a:p>
            <a:pPr>
              <a:buNone/>
            </a:pPr>
            <a:r>
              <a:rPr lang="nl-NL" sz="3900" b="1" dirty="0" smtClean="0"/>
              <a:t>	moet </a:t>
            </a:r>
            <a:r>
              <a:rPr lang="nl-NL" sz="3900" b="1" dirty="0"/>
              <a:t>Gij zelf in ons verrichten.</a:t>
            </a:r>
          </a:p>
          <a:p>
            <a:pPr>
              <a:buNone/>
            </a:pPr>
            <a:r>
              <a:rPr lang="nl-NL" sz="3900" b="1" dirty="0"/>
              <a:t> </a:t>
            </a:r>
          </a:p>
          <a:p>
            <a:pPr>
              <a:buNone/>
            </a:pPr>
            <a:endParaRPr lang="nl-NL"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Autofit/>
          </a:bodyPr>
          <a:lstStyle/>
          <a:p>
            <a:r>
              <a:rPr lang="nl-NL" b="1" i="1" dirty="0" smtClean="0">
                <a:solidFill>
                  <a:schemeClr val="bg2">
                    <a:lumMod val="25000"/>
                  </a:schemeClr>
                </a:solidFill>
              </a:rPr>
              <a:t>Heere Jezus om Uw Woord</a:t>
            </a:r>
            <a:endParaRPr lang="nl-NL" dirty="0"/>
          </a:p>
        </p:txBody>
      </p:sp>
      <p:sp>
        <p:nvSpPr>
          <p:cNvPr id="3" name="Tijdelijke aanduiding voor inhoud 2"/>
          <p:cNvSpPr>
            <a:spLocks noGrp="1"/>
          </p:cNvSpPr>
          <p:nvPr>
            <p:ph idx="1"/>
          </p:nvPr>
        </p:nvSpPr>
        <p:spPr/>
        <p:txBody>
          <a:bodyPr>
            <a:noAutofit/>
          </a:bodyPr>
          <a:lstStyle/>
          <a:p>
            <a:pPr>
              <a:buNone/>
            </a:pPr>
            <a:endParaRPr lang="nl-NL" sz="3600" b="1" dirty="0" smtClean="0"/>
          </a:p>
          <a:p>
            <a:pPr indent="-288000">
              <a:lnSpc>
                <a:spcPct val="80000"/>
              </a:lnSpc>
              <a:buNone/>
            </a:pPr>
            <a:r>
              <a:rPr lang="nl-NL" sz="3600" b="1" dirty="0" smtClean="0"/>
              <a:t>	O </a:t>
            </a:r>
            <a:r>
              <a:rPr lang="nl-NL" sz="3600" b="1" dirty="0"/>
              <a:t>Gij glans der heerlijkheid,</a:t>
            </a:r>
          </a:p>
          <a:p>
            <a:pPr indent="-288000">
              <a:lnSpc>
                <a:spcPct val="80000"/>
              </a:lnSpc>
              <a:buNone/>
            </a:pPr>
            <a:r>
              <a:rPr lang="nl-NL" sz="3600" b="1" dirty="0" smtClean="0"/>
              <a:t>	licht </a:t>
            </a:r>
            <a:r>
              <a:rPr lang="nl-NL" sz="3600" b="1" dirty="0"/>
              <a:t>uit licht, uit God geboren,</a:t>
            </a:r>
          </a:p>
          <a:p>
            <a:pPr indent="-288000">
              <a:lnSpc>
                <a:spcPct val="80000"/>
              </a:lnSpc>
              <a:buNone/>
            </a:pPr>
            <a:r>
              <a:rPr lang="nl-NL" sz="3600" b="1" dirty="0" smtClean="0"/>
              <a:t>	maak </a:t>
            </a:r>
            <a:r>
              <a:rPr lang="nl-NL" sz="3600" b="1" dirty="0"/>
              <a:t>ons voor uw heil bereid,</a:t>
            </a:r>
          </a:p>
          <a:p>
            <a:pPr indent="-288000">
              <a:lnSpc>
                <a:spcPct val="80000"/>
              </a:lnSpc>
              <a:buNone/>
            </a:pPr>
            <a:r>
              <a:rPr lang="nl-NL" sz="3600" b="1" dirty="0" smtClean="0"/>
              <a:t>	open </a:t>
            </a:r>
            <a:r>
              <a:rPr lang="nl-NL" sz="3600" b="1" dirty="0"/>
              <a:t>hart en mond en oren,</a:t>
            </a:r>
          </a:p>
          <a:p>
            <a:pPr indent="-288000">
              <a:lnSpc>
                <a:spcPct val="80000"/>
              </a:lnSpc>
              <a:buNone/>
            </a:pPr>
            <a:r>
              <a:rPr lang="nl-NL" sz="3600" b="1" dirty="0" smtClean="0"/>
              <a:t>	dat </a:t>
            </a:r>
            <a:r>
              <a:rPr lang="nl-NL" sz="3600" b="1" dirty="0"/>
              <a:t>ons bidden en ons zingen</a:t>
            </a:r>
          </a:p>
          <a:p>
            <a:pPr indent="-288000">
              <a:lnSpc>
                <a:spcPct val="80000"/>
              </a:lnSpc>
              <a:buNone/>
            </a:pPr>
            <a:r>
              <a:rPr lang="nl-NL" sz="3600" b="1" dirty="0" smtClean="0"/>
              <a:t>	tot </a:t>
            </a:r>
            <a:r>
              <a:rPr lang="nl-NL" sz="3600" b="1" dirty="0"/>
              <a:t>de hemel door mag dringen.</a:t>
            </a:r>
          </a:p>
          <a:p>
            <a:pPr>
              <a:buNone/>
            </a:pPr>
            <a:r>
              <a:rPr lang="nl-NL" sz="3600" b="1" dirty="0"/>
              <a:t> </a:t>
            </a:r>
          </a:p>
          <a:p>
            <a:pPr>
              <a:buNone/>
            </a:pPr>
            <a:endParaRPr lang="nl-NL" sz="36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a:bodyPr>
          <a:lstStyle/>
          <a:p>
            <a:r>
              <a:rPr lang="nl-NL" b="1" i="1" dirty="0" smtClean="0">
                <a:solidFill>
                  <a:schemeClr val="bg2">
                    <a:lumMod val="25000"/>
                  </a:schemeClr>
                </a:solidFill>
              </a:rPr>
              <a:t>Het Groeiend Zaad</a:t>
            </a:r>
            <a:endParaRPr lang="nl-NL" b="1" i="1" dirty="0">
              <a:solidFill>
                <a:schemeClr val="bg2">
                  <a:lumMod val="25000"/>
                </a:schemeClr>
              </a:solidFill>
            </a:endParaRPr>
          </a:p>
        </p:txBody>
      </p:sp>
      <p:sp>
        <p:nvSpPr>
          <p:cNvPr id="3" name="Tijdelijke aanduiding voor inhoud 2"/>
          <p:cNvSpPr>
            <a:spLocks noGrp="1"/>
          </p:cNvSpPr>
          <p:nvPr>
            <p:ph idx="1"/>
          </p:nvPr>
        </p:nvSpPr>
        <p:spPr/>
        <p:txBody>
          <a:bodyPr/>
          <a:lstStyle/>
          <a:p>
            <a:pPr>
              <a:buNone/>
            </a:pPr>
            <a:r>
              <a:rPr lang="nl-NL" sz="3600" b="1" dirty="0" smtClean="0"/>
              <a:t>	Ook </a:t>
            </a:r>
            <a:r>
              <a:rPr lang="nl-NL" sz="3600" b="1" dirty="0"/>
              <a:t>Jozef en Maria moesten,</a:t>
            </a:r>
            <a:br>
              <a:rPr lang="nl-NL" sz="3600" b="1" dirty="0"/>
            </a:br>
            <a:r>
              <a:rPr lang="nl-NL" sz="3600" b="1" dirty="0"/>
              <a:t>op keizer Augustus stem,</a:t>
            </a:r>
            <a:br>
              <a:rPr lang="nl-NL" sz="3600" b="1" dirty="0"/>
            </a:br>
            <a:r>
              <a:rPr lang="nl-NL" sz="3600" b="1" dirty="0"/>
              <a:t>’t stadje Nazareth verlaten</a:t>
            </a:r>
            <a:br>
              <a:rPr lang="nl-NL" sz="3600" b="1" dirty="0"/>
            </a:br>
            <a:r>
              <a:rPr lang="nl-NL" sz="3600" b="1" dirty="0"/>
              <a:t>en op reis naar Bethlehem.</a:t>
            </a:r>
          </a:p>
          <a:p>
            <a:pPr>
              <a:buNone/>
            </a:pPr>
            <a:r>
              <a:rPr lang="nl-NL" sz="3600" b="1" dirty="0"/>
              <a:t> </a:t>
            </a:r>
          </a:p>
          <a:p>
            <a:pPr>
              <a:buNone/>
            </a:pPr>
            <a:endParaRPr lang="nl-NL"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457200" y="1600200"/>
            <a:ext cx="8229600" cy="5069160"/>
          </a:xfrm>
        </p:spPr>
        <p:txBody>
          <a:bodyPr>
            <a:normAutofit/>
          </a:bodyPr>
          <a:lstStyle/>
          <a:p>
            <a:pPr>
              <a:buNone/>
            </a:pPr>
            <a:r>
              <a:rPr lang="nl-NL" dirty="0"/>
              <a:t> </a:t>
            </a:r>
            <a:r>
              <a:rPr lang="nl-NL" dirty="0" smtClean="0"/>
              <a:t>	</a:t>
            </a:r>
            <a:r>
              <a:rPr lang="nl-NL" sz="3600" b="1" dirty="0" smtClean="0"/>
              <a:t>Door </a:t>
            </a:r>
            <a:r>
              <a:rPr lang="nl-NL" sz="3600" b="1" dirty="0"/>
              <a:t>des Heeren wijze leiding</a:t>
            </a:r>
            <a:br>
              <a:rPr lang="nl-NL" sz="3600" b="1" dirty="0"/>
            </a:br>
            <a:r>
              <a:rPr lang="nl-NL" sz="3600" b="1" dirty="0"/>
              <a:t>richtte zich hun weg daarheen;</a:t>
            </a:r>
            <a:br>
              <a:rPr lang="nl-NL" sz="3600" b="1" dirty="0"/>
            </a:br>
            <a:r>
              <a:rPr lang="nl-NL" sz="3600" b="1" dirty="0"/>
              <a:t>Dáár werd Jezus dus geboren,</a:t>
            </a:r>
            <a:br>
              <a:rPr lang="nl-NL" sz="3600" b="1" dirty="0"/>
            </a:br>
            <a:r>
              <a:rPr lang="nl-NL" sz="3600" b="1" dirty="0"/>
              <a:t>volgens Micha vijf vers één</a:t>
            </a:r>
            <a:r>
              <a:rPr lang="nl-NL" sz="3600" b="1" dirty="0" smtClean="0"/>
              <a:t>.</a:t>
            </a:r>
            <a:endParaRPr lang="nl-NL" sz="36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457200" y="1600200"/>
            <a:ext cx="8229600" cy="4997152"/>
          </a:xfrm>
        </p:spPr>
        <p:txBody>
          <a:bodyPr>
            <a:normAutofit/>
          </a:bodyPr>
          <a:lstStyle/>
          <a:p>
            <a:pPr>
              <a:spcBef>
                <a:spcPts val="864"/>
              </a:spcBef>
              <a:buNone/>
            </a:pPr>
            <a:r>
              <a:rPr lang="nl-NL" sz="3900" b="1" dirty="0" smtClean="0"/>
              <a:t>	En u, Bethlehem-Efrata, </a:t>
            </a:r>
          </a:p>
          <a:p>
            <a:pPr>
              <a:spcBef>
                <a:spcPts val="864"/>
              </a:spcBef>
              <a:buNone/>
            </a:pPr>
            <a:r>
              <a:rPr lang="nl-NL" sz="3900" b="1" dirty="0" smtClean="0"/>
              <a:t>	al ben u klein onder de duizenden van Juda, </a:t>
            </a:r>
          </a:p>
          <a:p>
            <a:pPr>
              <a:spcBef>
                <a:spcPts val="864"/>
              </a:spcBef>
              <a:buNone/>
            </a:pPr>
            <a:r>
              <a:rPr lang="nl-NL" sz="3900" b="1" dirty="0" smtClean="0"/>
              <a:t>	uit u zal Mij voortkomen </a:t>
            </a:r>
          </a:p>
          <a:p>
            <a:pPr>
              <a:spcBef>
                <a:spcPts val="864"/>
              </a:spcBef>
              <a:buNone/>
            </a:pPr>
            <a:r>
              <a:rPr lang="nl-NL" sz="3900" b="1" dirty="0" smtClean="0"/>
              <a:t>	Die een Heerser zal zijn in Israel. </a:t>
            </a:r>
          </a:p>
          <a:p>
            <a:pPr>
              <a:spcBef>
                <a:spcPts val="864"/>
              </a:spcBef>
              <a:buNone/>
            </a:pPr>
            <a:r>
              <a:rPr lang="nl-NL" sz="3900" b="1" dirty="0" smtClean="0"/>
              <a:t>	Zijn oorsprongen zijn van oudsher, </a:t>
            </a:r>
          </a:p>
          <a:p>
            <a:pPr>
              <a:buNone/>
            </a:pPr>
            <a:r>
              <a:rPr lang="nl-NL" sz="3900" b="1" dirty="0" smtClean="0"/>
              <a:t>	van eeuwige dagen af</a:t>
            </a:r>
            <a:r>
              <a:rPr lang="nl-NL" sz="3900" b="1" dirty="0" smtClean="0"/>
              <a:t>.</a:t>
            </a:r>
            <a:endParaRPr lang="nl-NL" sz="3900" b="1"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pPr>
              <a:buNone/>
            </a:pPr>
            <a:r>
              <a:rPr lang="nl-NL" sz="3600" b="1" dirty="0" smtClean="0"/>
              <a:t>	In de plaats, door God gekozen,</a:t>
            </a:r>
            <a:br>
              <a:rPr lang="nl-NL" sz="3600" b="1" dirty="0" smtClean="0"/>
            </a:br>
            <a:r>
              <a:rPr lang="nl-NL" sz="3600" b="1" dirty="0" smtClean="0"/>
              <a:t>in een kribbe, in een stal,</a:t>
            </a:r>
            <a:br>
              <a:rPr lang="nl-NL" sz="3600" b="1" dirty="0" smtClean="0"/>
            </a:br>
            <a:r>
              <a:rPr lang="nl-NL" sz="3600" b="1" dirty="0" smtClean="0"/>
              <a:t>zonder aardse glans en glorie</a:t>
            </a:r>
            <a:br>
              <a:rPr lang="nl-NL" sz="3600" b="1" dirty="0" smtClean="0"/>
            </a:br>
            <a:r>
              <a:rPr lang="nl-NL" sz="3600" b="1" dirty="0" smtClean="0"/>
              <a:t>kwam de Koning van ’t heelal.</a:t>
            </a:r>
          </a:p>
          <a:p>
            <a:pPr>
              <a:buNone/>
            </a:pPr>
            <a:endParaRPr lang="nl-NL" sz="36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a:bodyPr>
          <a:lstStyle/>
          <a:p>
            <a:r>
              <a:rPr lang="nl-NL" sz="6000" b="1" i="1" dirty="0" smtClean="0">
                <a:solidFill>
                  <a:schemeClr val="bg2">
                    <a:lumMod val="25000"/>
                  </a:schemeClr>
                </a:solidFill>
              </a:rPr>
              <a:t>Lukas 2:1-7</a:t>
            </a:r>
            <a:endParaRPr lang="nl-NL" sz="6000" b="1" i="1" dirty="0">
              <a:solidFill>
                <a:schemeClr val="bg2">
                  <a:lumMod val="25000"/>
                </a:schemeClr>
              </a:solidFill>
            </a:endParaRPr>
          </a:p>
        </p:txBody>
      </p:sp>
      <p:sp>
        <p:nvSpPr>
          <p:cNvPr id="3" name="Tijdelijke aanduiding voor inhoud 2"/>
          <p:cNvSpPr>
            <a:spLocks noGrp="1"/>
          </p:cNvSpPr>
          <p:nvPr>
            <p:ph idx="1"/>
          </p:nvPr>
        </p:nvSpPr>
        <p:spPr/>
        <p:txBody>
          <a:bodyPr>
            <a:noAutofit/>
          </a:bodyPr>
          <a:lstStyle/>
          <a:p>
            <a:pPr>
              <a:buNone/>
            </a:pPr>
            <a:r>
              <a:rPr lang="nl-NL" sz="3000" b="1" dirty="0" smtClean="0"/>
              <a:t>1. “En het geschiedde in die dagen dat er een</a:t>
            </a:r>
          </a:p>
          <a:p>
            <a:pPr>
              <a:buNone/>
            </a:pPr>
            <a:r>
              <a:rPr lang="nl-NL" sz="3000" b="1" dirty="0" smtClean="0"/>
              <a:t>	gebod uitging van keizer Augustus dat heel de wereld ingeschreven moest worden.</a:t>
            </a:r>
          </a:p>
          <a:p>
            <a:pPr>
              <a:buNone/>
            </a:pPr>
            <a:r>
              <a:rPr lang="nl-NL" sz="3000" b="1" dirty="0" smtClean="0"/>
              <a:t>2. Deze eerste inschrijving vond plaats toen Cyrenius over Syrië stadhouder was.</a:t>
            </a:r>
          </a:p>
          <a:p>
            <a:pPr>
              <a:buNone/>
            </a:pPr>
            <a:r>
              <a:rPr lang="nl-NL" sz="3000" b="1" dirty="0" smtClean="0"/>
              <a:t>3. En ze gingen allen op weg om ingeschreven te worden, ieder naar zijn eigen stad.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457200" y="1600200"/>
            <a:ext cx="8229600" cy="5257800"/>
          </a:xfrm>
        </p:spPr>
        <p:txBody>
          <a:bodyPr>
            <a:normAutofit fontScale="85000" lnSpcReduction="20000"/>
          </a:bodyPr>
          <a:lstStyle/>
          <a:p>
            <a:pPr>
              <a:buNone/>
            </a:pPr>
            <a:r>
              <a:rPr lang="nl-NL" sz="3500" b="1" dirty="0" smtClean="0"/>
              <a:t>4. Ook Jozef ging op weg, van Galilea uit de stad Nazareth naar Judea, naar de stad van David, die Bethlehem heet, omdat hij uit het huis en het geslacht van David was,</a:t>
            </a:r>
          </a:p>
          <a:p>
            <a:pPr>
              <a:buNone/>
            </a:pPr>
            <a:r>
              <a:rPr lang="nl-NL" sz="3500" b="1" dirty="0" smtClean="0"/>
              <a:t>5. Om ingeschreven te worden met Maria, zijn ondertrouwde vrouw, die zwanger was.</a:t>
            </a:r>
          </a:p>
          <a:p>
            <a:pPr>
              <a:buNone/>
            </a:pPr>
            <a:r>
              <a:rPr lang="nl-NL" sz="3500" b="1" dirty="0" smtClean="0"/>
              <a:t>6. En het geschiedde, toen zij daar waren, dat de dagen vervuld werden dat zij baren zou,</a:t>
            </a:r>
          </a:p>
          <a:p>
            <a:pPr>
              <a:buNone/>
            </a:pPr>
            <a:r>
              <a:rPr lang="nl-NL" sz="3500" b="1" dirty="0" smtClean="0"/>
              <a:t>7. En zij baarde haar eerstgeboren Zoon, wikkelde Hem in doeken en legde Hem in de kribbe, omdat er voor hen geen plaats was in de herberg.</a:t>
            </a:r>
          </a:p>
          <a:p>
            <a:pPr>
              <a:buNone/>
            </a:pPr>
            <a:endParaRPr lang="nl-NL"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Autofit/>
          </a:bodyPr>
          <a:lstStyle/>
          <a:p>
            <a:r>
              <a:rPr lang="nl-NL" sz="4800" b="1" i="1" dirty="0" smtClean="0">
                <a:solidFill>
                  <a:schemeClr val="bg2">
                    <a:lumMod val="25000"/>
                  </a:schemeClr>
                </a:solidFill>
              </a:rPr>
              <a:t>Zondagsschool, het Groeiend Zaad en de Timotheüsclub </a:t>
            </a:r>
            <a:endParaRPr lang="nl-NL" sz="4800" b="1" i="1" dirty="0">
              <a:solidFill>
                <a:schemeClr val="bg2">
                  <a:lumMod val="25000"/>
                </a:schemeClr>
              </a:solidFill>
            </a:endParaRPr>
          </a:p>
        </p:txBody>
      </p:sp>
      <p:sp>
        <p:nvSpPr>
          <p:cNvPr id="3" name="Tijdelijke aanduiding voor inhoud 2"/>
          <p:cNvSpPr>
            <a:spLocks noGrp="1"/>
          </p:cNvSpPr>
          <p:nvPr>
            <p:ph idx="1"/>
          </p:nvPr>
        </p:nvSpPr>
        <p:spPr/>
        <p:txBody>
          <a:bodyPr>
            <a:noAutofit/>
          </a:bodyPr>
          <a:lstStyle/>
          <a:p>
            <a:pPr>
              <a:buNone/>
            </a:pPr>
            <a:r>
              <a:rPr lang="nl-NL" sz="3600" b="1" dirty="0" smtClean="0"/>
              <a:t>In Bethlehems stal:</a:t>
            </a:r>
          </a:p>
          <a:p>
            <a:pPr>
              <a:spcBef>
                <a:spcPts val="0"/>
              </a:spcBef>
              <a:buNone/>
            </a:pPr>
            <a:r>
              <a:rPr lang="nl-NL" sz="3600" b="1" dirty="0" smtClean="0"/>
              <a:t>	</a:t>
            </a:r>
          </a:p>
          <a:p>
            <a:pPr>
              <a:spcBef>
                <a:spcPts val="0"/>
              </a:spcBef>
              <a:buNone/>
            </a:pPr>
            <a:r>
              <a:rPr lang="nl-NL" sz="3600" b="1" dirty="0" smtClean="0"/>
              <a:t>	In Bethlehems stal, lag Christus de Heer’,</a:t>
            </a:r>
          </a:p>
          <a:p>
            <a:pPr>
              <a:spcBef>
                <a:spcPts val="0"/>
              </a:spcBef>
              <a:buNone/>
            </a:pPr>
            <a:r>
              <a:rPr lang="nl-NL" sz="3600" b="1" dirty="0" smtClean="0"/>
              <a:t>	In doeken gehuld, als Kindje terneer.</a:t>
            </a:r>
          </a:p>
          <a:p>
            <a:pPr>
              <a:spcBef>
                <a:spcPts val="0"/>
              </a:spcBef>
              <a:buNone/>
            </a:pPr>
            <a:r>
              <a:rPr lang="nl-NL" sz="3600" b="1" dirty="0" smtClean="0"/>
              <a:t>	Voor Hem was geen plaats meer in   herberg of huis.</a:t>
            </a:r>
          </a:p>
          <a:p>
            <a:pPr>
              <a:spcBef>
                <a:spcPts val="0"/>
              </a:spcBef>
              <a:buNone/>
            </a:pPr>
            <a:r>
              <a:rPr lang="nl-NL" sz="3600" b="1" dirty="0" smtClean="0"/>
              <a:t>	Zijn wieg was een kribbe, Zijn troon was een kruis.</a:t>
            </a:r>
            <a:endParaRPr lang="nl-NL" sz="36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pPr>
              <a:buNone/>
            </a:pPr>
            <a:r>
              <a:rPr lang="nl-NL" dirty="0" smtClean="0"/>
              <a:t>	</a:t>
            </a:r>
            <a:r>
              <a:rPr lang="nl-NL" sz="3600" b="1" dirty="0" smtClean="0"/>
              <a:t>Zo arm werd de Heer’, der engelen Heer’,</a:t>
            </a:r>
            <a:br>
              <a:rPr lang="nl-NL" sz="3600" b="1" dirty="0" smtClean="0"/>
            </a:br>
            <a:r>
              <a:rPr lang="nl-NL" sz="3600" b="1" dirty="0" smtClean="0"/>
              <a:t>Die zondaren mint, zo nameloos teer.</a:t>
            </a:r>
            <a:br>
              <a:rPr lang="nl-NL" sz="3600" b="1" dirty="0" smtClean="0"/>
            </a:br>
            <a:r>
              <a:rPr lang="nl-NL" sz="3600" b="1" dirty="0" smtClean="0"/>
              <a:t>Die hen wil vergeven, hoeveel het ook zij.</a:t>
            </a:r>
            <a:br>
              <a:rPr lang="nl-NL" sz="3600" b="1" dirty="0" smtClean="0"/>
            </a:br>
            <a:r>
              <a:rPr lang="nl-NL" sz="3600" b="1" dirty="0" smtClean="0"/>
              <a:t>Zo arm werd de Heiland voor u en voor mij.</a:t>
            </a:r>
            <a:endParaRPr lang="nl-NL" sz="36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a:bodyPr>
          <a:lstStyle/>
          <a:p>
            <a:r>
              <a:rPr lang="nl-NL" sz="6000" b="1" i="1" dirty="0" smtClean="0">
                <a:solidFill>
                  <a:schemeClr val="bg2">
                    <a:lumMod val="25000"/>
                  </a:schemeClr>
                </a:solidFill>
              </a:rPr>
              <a:t>Programma</a:t>
            </a:r>
            <a:r>
              <a:rPr lang="nl-NL" sz="6000" dirty="0" smtClean="0"/>
              <a:t> </a:t>
            </a:r>
            <a:endParaRPr lang="nl-NL" sz="6000" dirty="0"/>
          </a:p>
        </p:txBody>
      </p:sp>
      <p:sp>
        <p:nvSpPr>
          <p:cNvPr id="3" name="Tijdelijke aanduiding voor inhoud 2"/>
          <p:cNvSpPr>
            <a:spLocks noGrp="1"/>
          </p:cNvSpPr>
          <p:nvPr>
            <p:ph idx="1"/>
          </p:nvPr>
        </p:nvSpPr>
        <p:spPr>
          <a:xfrm>
            <a:off x="457200" y="1340768"/>
            <a:ext cx="8229600" cy="5069160"/>
          </a:xfrm>
        </p:spPr>
        <p:txBody>
          <a:bodyPr>
            <a:normAutofit fontScale="25000" lnSpcReduction="20000"/>
          </a:bodyPr>
          <a:lstStyle/>
          <a:p>
            <a:r>
              <a:rPr lang="nl-NL" sz="11600" b="1" dirty="0" smtClean="0"/>
              <a:t>Kinderen komen binnen en zingen</a:t>
            </a:r>
          </a:p>
          <a:p>
            <a:r>
              <a:rPr lang="nl-NL" sz="11600" b="1" dirty="0" smtClean="0"/>
              <a:t>Opening en gebed</a:t>
            </a:r>
          </a:p>
          <a:p>
            <a:r>
              <a:rPr lang="nl-NL" sz="11600" b="1" dirty="0" smtClean="0"/>
              <a:t>Samenzang</a:t>
            </a:r>
          </a:p>
          <a:p>
            <a:r>
              <a:rPr lang="nl-NL" sz="11600" b="1" dirty="0" smtClean="0"/>
              <a:t>Zondagsschool </a:t>
            </a:r>
          </a:p>
          <a:p>
            <a:r>
              <a:rPr lang="nl-NL" sz="11600" b="1" dirty="0" smtClean="0"/>
              <a:t>Samenzang </a:t>
            </a:r>
          </a:p>
          <a:p>
            <a:r>
              <a:rPr lang="nl-NL" sz="11600" b="1" dirty="0" smtClean="0"/>
              <a:t>Het Groeiend Zaad</a:t>
            </a:r>
          </a:p>
          <a:p>
            <a:r>
              <a:rPr lang="nl-NL" sz="11600" b="1" dirty="0" smtClean="0"/>
              <a:t>Zondagsschool, het Groeiend Zaad en Timotheüsclub </a:t>
            </a:r>
          </a:p>
          <a:p>
            <a:r>
              <a:rPr lang="nl-NL" sz="11600" b="1" dirty="0" smtClean="0"/>
              <a:t>Meditatie : ds. W.A. Capellen</a:t>
            </a:r>
          </a:p>
          <a:p>
            <a:r>
              <a:rPr lang="nl-NL" sz="11600" b="1" dirty="0" smtClean="0"/>
              <a:t>Samenzang </a:t>
            </a:r>
          </a:p>
          <a:p>
            <a:r>
              <a:rPr lang="nl-NL" sz="11600" b="1" dirty="0" smtClean="0"/>
              <a:t>Timotheüsclub</a:t>
            </a:r>
          </a:p>
          <a:p>
            <a:r>
              <a:rPr lang="nl-NL" sz="11600" b="1" dirty="0" smtClean="0"/>
              <a:t>Pauze</a:t>
            </a:r>
          </a:p>
          <a:p>
            <a:endParaRPr lang="nl-NL" dirty="0">
              <a:solidFill>
                <a:schemeClr val="bg2">
                  <a:lumMod val="10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Autofit/>
          </a:bodyPr>
          <a:lstStyle/>
          <a:p>
            <a:r>
              <a:rPr lang="nl-NL" sz="4800" b="1" i="1" dirty="0" smtClean="0">
                <a:solidFill>
                  <a:schemeClr val="bg2">
                    <a:lumMod val="25000"/>
                  </a:schemeClr>
                </a:solidFill>
              </a:rPr>
              <a:t>Meditatie</a:t>
            </a:r>
            <a:endParaRPr lang="nl-NL" sz="4800" b="1" i="1" dirty="0">
              <a:solidFill>
                <a:schemeClr val="bg2">
                  <a:lumMod val="25000"/>
                </a:schemeClr>
              </a:solidFill>
            </a:endParaRPr>
          </a:p>
        </p:txBody>
      </p:sp>
      <p:sp>
        <p:nvSpPr>
          <p:cNvPr id="3" name="Tijdelijke aanduiding voor inhoud 2"/>
          <p:cNvSpPr>
            <a:spLocks noGrp="1"/>
          </p:cNvSpPr>
          <p:nvPr>
            <p:ph idx="1"/>
          </p:nvPr>
        </p:nvSpPr>
        <p:spPr/>
        <p:txBody>
          <a:bodyPr/>
          <a:lstStyle/>
          <a:p>
            <a:endParaRPr lang="nl-NL"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Autofit/>
          </a:bodyPr>
          <a:lstStyle/>
          <a:p>
            <a:r>
              <a:rPr lang="nl-NL" sz="3700" b="1" i="1" dirty="0" smtClean="0">
                <a:solidFill>
                  <a:schemeClr val="bg2">
                    <a:lumMod val="25000"/>
                  </a:schemeClr>
                </a:solidFill>
              </a:rPr>
              <a:t>Samenzang: in de stad van koning David</a:t>
            </a:r>
            <a:endParaRPr lang="nl-NL" sz="3700" b="1" i="1" dirty="0">
              <a:solidFill>
                <a:schemeClr val="bg2">
                  <a:lumMod val="25000"/>
                </a:schemeClr>
              </a:solidFill>
            </a:endParaRPr>
          </a:p>
        </p:txBody>
      </p:sp>
      <p:sp>
        <p:nvSpPr>
          <p:cNvPr id="3" name="Tijdelijke aanduiding voor inhoud 2"/>
          <p:cNvSpPr>
            <a:spLocks noGrp="1"/>
          </p:cNvSpPr>
          <p:nvPr>
            <p:ph idx="1"/>
          </p:nvPr>
        </p:nvSpPr>
        <p:spPr/>
        <p:txBody>
          <a:bodyPr/>
          <a:lstStyle/>
          <a:p>
            <a:pPr>
              <a:buNone/>
            </a:pPr>
            <a:r>
              <a:rPr lang="nl-NL" dirty="0" smtClean="0"/>
              <a:t>	</a:t>
            </a:r>
            <a:r>
              <a:rPr lang="nl-NL" sz="3600" b="1" dirty="0" smtClean="0"/>
              <a:t>In de stad van koning David, in een nederige stal,</a:t>
            </a:r>
            <a:br>
              <a:rPr lang="nl-NL" sz="3600" b="1" dirty="0" smtClean="0"/>
            </a:br>
            <a:r>
              <a:rPr lang="nl-NL" sz="3600" b="1" dirty="0" smtClean="0"/>
              <a:t>lag een Kindje in de kribbe, ’t was de Koning van ’t heelal.</a:t>
            </a:r>
            <a:br>
              <a:rPr lang="nl-NL" sz="3600" b="1" dirty="0" smtClean="0"/>
            </a:br>
            <a:r>
              <a:rPr lang="nl-NL" sz="3600" b="1" dirty="0" smtClean="0"/>
              <a:t>Jezus Christus, God en Heer, daald’ op aard’ als Redder neer!</a:t>
            </a:r>
          </a:p>
          <a:p>
            <a:pPr>
              <a:buNone/>
            </a:pPr>
            <a:endParaRPr lang="nl-NL"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pPr>
              <a:buNone/>
            </a:pPr>
            <a:r>
              <a:rPr lang="nl-NL" b="1" dirty="0" smtClean="0"/>
              <a:t> 	</a:t>
            </a:r>
            <a:r>
              <a:rPr lang="nl-NL" sz="3600" b="1" dirty="0" smtClean="0"/>
              <a:t>Hij zocht woning op de aarde om te redden van de dood</a:t>
            </a:r>
            <a:br>
              <a:rPr lang="nl-NL" sz="3600" b="1" dirty="0" smtClean="0"/>
            </a:br>
            <a:r>
              <a:rPr lang="nl-NL" sz="3600" b="1" dirty="0" smtClean="0"/>
              <a:t>allen, die in Hem geloven, die Hem zoeken in hun nood.                             Jezus Christus, God en Heer, daald’ op aard’ als Redder neer!</a:t>
            </a:r>
            <a:endParaRPr lang="nl-NL" b="1" dirty="0" smtClean="0"/>
          </a:p>
          <a:p>
            <a:pPr>
              <a:buNone/>
            </a:pPr>
            <a:endParaRPr lang="nl-NL"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a:bodyPr>
          <a:lstStyle/>
          <a:p>
            <a:r>
              <a:rPr lang="nl-NL" sz="6000" b="1" i="1" dirty="0" smtClean="0">
                <a:solidFill>
                  <a:schemeClr val="bg2">
                    <a:lumMod val="25000"/>
                  </a:schemeClr>
                </a:solidFill>
              </a:rPr>
              <a:t>Timotheüsclub</a:t>
            </a:r>
            <a:endParaRPr lang="nl-NL" sz="6000" b="1" i="1" dirty="0">
              <a:solidFill>
                <a:schemeClr val="bg2">
                  <a:lumMod val="25000"/>
                </a:schemeClr>
              </a:solidFill>
            </a:endParaRPr>
          </a:p>
        </p:txBody>
      </p:sp>
      <p:sp>
        <p:nvSpPr>
          <p:cNvPr id="3" name="Tijdelijke aanduiding voor inhoud 2"/>
          <p:cNvSpPr>
            <a:spLocks noGrp="1"/>
          </p:cNvSpPr>
          <p:nvPr>
            <p:ph idx="1"/>
          </p:nvPr>
        </p:nvSpPr>
        <p:spPr/>
        <p:txBody>
          <a:bodyPr>
            <a:noAutofit/>
          </a:bodyPr>
          <a:lstStyle/>
          <a:p>
            <a:pPr>
              <a:spcBef>
                <a:spcPts val="0"/>
              </a:spcBef>
              <a:buNone/>
            </a:pPr>
            <a:r>
              <a:rPr lang="nl-NL" sz="3400" b="1" i="1" dirty="0" smtClean="0"/>
              <a:t>	</a:t>
            </a:r>
            <a:r>
              <a:rPr lang="nl-NL" sz="3400" b="1" dirty="0" smtClean="0"/>
              <a:t>Naar die Koning in de kribbe</a:t>
            </a:r>
            <a:br>
              <a:rPr lang="nl-NL" sz="3400" b="1" dirty="0" smtClean="0"/>
            </a:br>
            <a:r>
              <a:rPr lang="nl-NL" sz="3400" b="1" dirty="0" smtClean="0"/>
              <a:t>haastten de herders zich heen.</a:t>
            </a:r>
            <a:br>
              <a:rPr lang="nl-NL" sz="3400" b="1" dirty="0" smtClean="0"/>
            </a:br>
            <a:r>
              <a:rPr lang="nl-NL" sz="3400" b="1" dirty="0" smtClean="0"/>
              <a:t>Alles wat hen rijk kon maken</a:t>
            </a:r>
            <a:br>
              <a:rPr lang="nl-NL" sz="3400" b="1" dirty="0" smtClean="0"/>
            </a:br>
            <a:r>
              <a:rPr lang="nl-NL" sz="3400" b="1" dirty="0" smtClean="0"/>
              <a:t>vonden zij in Hem alleen.</a:t>
            </a:r>
          </a:p>
          <a:p>
            <a:pPr>
              <a:buNone/>
            </a:pPr>
            <a:r>
              <a:rPr lang="nl-NL" sz="3400" b="1" u="sng" dirty="0" smtClean="0"/>
              <a:t>2 Korinthe 8: 9</a:t>
            </a:r>
            <a:r>
              <a:rPr lang="nl-NL" sz="3400" b="1" dirty="0" smtClean="0"/>
              <a:t> </a:t>
            </a:r>
          </a:p>
          <a:p>
            <a:pPr>
              <a:buNone/>
            </a:pPr>
            <a:r>
              <a:rPr lang="nl-NL" sz="3400" b="1" dirty="0" smtClean="0"/>
              <a:t>	Want u kent de genade van onze Heere Jezus Christus, dat Hij omwille van u arm is geworden, terwijl Hij rijk was, opdat u door Zijn armoede rijk zou worden.</a:t>
            </a:r>
          </a:p>
          <a:p>
            <a:pPr>
              <a:spcBef>
                <a:spcPts val="0"/>
              </a:spcBef>
              <a:buNone/>
            </a:pPr>
            <a:endParaRPr lang="nl-NL" sz="3400" b="1" dirty="0" smtClean="0"/>
          </a:p>
          <a:p>
            <a:pPr>
              <a:spcBef>
                <a:spcPts val="0"/>
              </a:spcBef>
              <a:buNone/>
            </a:pPr>
            <a:r>
              <a:rPr lang="nl-NL" sz="3400" b="1" dirty="0" smtClean="0"/>
              <a:t>	</a:t>
            </a:r>
          </a:p>
          <a:p>
            <a:pPr>
              <a:spcBef>
                <a:spcPts val="0"/>
              </a:spcBef>
              <a:buNone/>
            </a:pPr>
            <a:r>
              <a:rPr lang="nl-NL" sz="3400" b="1" dirty="0" smtClean="0"/>
              <a:t>	</a:t>
            </a:r>
            <a:endParaRPr lang="nl-NL" sz="34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457200" y="1600200"/>
            <a:ext cx="8229600" cy="5645224"/>
          </a:xfrm>
        </p:spPr>
        <p:txBody>
          <a:bodyPr>
            <a:normAutofit fontScale="40000" lnSpcReduction="20000"/>
          </a:bodyPr>
          <a:lstStyle/>
          <a:p>
            <a:pPr>
              <a:spcBef>
                <a:spcPts val="0"/>
              </a:spcBef>
              <a:buNone/>
            </a:pPr>
            <a:r>
              <a:rPr lang="nl-NL" sz="8500" b="1" dirty="0" smtClean="0"/>
              <a:t> 	Simeon mocht zich verheugen</a:t>
            </a:r>
            <a:br>
              <a:rPr lang="nl-NL" sz="8500" b="1" dirty="0" smtClean="0"/>
            </a:br>
            <a:r>
              <a:rPr lang="nl-NL" sz="8500" b="1" dirty="0" smtClean="0"/>
              <a:t>in dat Kindje – Sions Vorst.</a:t>
            </a:r>
            <a:br>
              <a:rPr lang="nl-NL" sz="8500" b="1" dirty="0" smtClean="0"/>
            </a:br>
            <a:r>
              <a:rPr lang="nl-NL" sz="8500" b="1" dirty="0" smtClean="0"/>
              <a:t>Ja, hij nam Hem in zijn armen,</a:t>
            </a:r>
            <a:br>
              <a:rPr lang="nl-NL" sz="8500" b="1" dirty="0" smtClean="0"/>
            </a:br>
            <a:r>
              <a:rPr lang="nl-NL" sz="8500" b="1" dirty="0" smtClean="0"/>
              <a:t>drukte Hem zelfs aan de borst.</a:t>
            </a:r>
          </a:p>
          <a:p>
            <a:pPr>
              <a:spcBef>
                <a:spcPts val="0"/>
              </a:spcBef>
              <a:buNone/>
            </a:pPr>
            <a:r>
              <a:rPr lang="nl-NL" sz="8500" b="1" dirty="0" smtClean="0"/>
              <a:t>	</a:t>
            </a:r>
          </a:p>
          <a:p>
            <a:pPr>
              <a:buNone/>
            </a:pPr>
            <a:r>
              <a:rPr lang="nl-NL" sz="8500" b="1" u="sng" dirty="0" smtClean="0"/>
              <a:t>Lukas 1: 52,53</a:t>
            </a:r>
            <a:r>
              <a:rPr lang="nl-NL" sz="8500" b="1" dirty="0" smtClean="0"/>
              <a:t> </a:t>
            </a:r>
          </a:p>
          <a:p>
            <a:pPr>
              <a:buNone/>
            </a:pPr>
            <a:r>
              <a:rPr lang="nl-NL" sz="8500" b="1" dirty="0" smtClean="0"/>
              <a:t>	Hij heeft machtigen van de troon gestoten en nederigen heeft Hij verhoogd. Hongerigen heeft Hij met goede gaven verzadigd en rijken heeft Hij met lege handen weggezonden.</a:t>
            </a:r>
          </a:p>
          <a:p>
            <a:pPr>
              <a:buNone/>
            </a:pPr>
            <a:endParaRPr lang="nl-NL" sz="72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pPr>
              <a:buNone/>
            </a:pPr>
            <a:endParaRPr lang="nl-NL" dirty="0"/>
          </a:p>
        </p:txBody>
      </p:sp>
      <p:sp>
        <p:nvSpPr>
          <p:cNvPr id="5" name="Rechthoek 4"/>
          <p:cNvSpPr/>
          <p:nvPr/>
        </p:nvSpPr>
        <p:spPr>
          <a:xfrm rot="404474">
            <a:off x="2843800" y="2562942"/>
            <a:ext cx="3732368" cy="144655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nl-NL" sz="8800" b="1" i="1" cap="none" spc="50" dirty="0" smtClean="0">
                <a:ln w="11430"/>
                <a:solidFill>
                  <a:schemeClr val="bg2">
                    <a:lumMod val="25000"/>
                  </a:schemeClr>
                </a:solidFill>
                <a:effectLst>
                  <a:outerShdw blurRad="76200" dist="50800" dir="5400000" algn="tl" rotWithShape="0">
                    <a:srgbClr val="000000">
                      <a:alpha val="65000"/>
                    </a:srgbClr>
                  </a:outerShdw>
                </a:effectLst>
              </a:rPr>
              <a:t>Pauze!!</a:t>
            </a:r>
            <a:endParaRPr lang="nl-NL" sz="8800" b="1" i="1" cap="none" spc="50" dirty="0">
              <a:ln w="11430"/>
              <a:solidFill>
                <a:schemeClr val="bg2">
                  <a:lumMod val="25000"/>
                </a:schemeClr>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a:bodyPr>
          <a:lstStyle/>
          <a:p>
            <a:r>
              <a:rPr lang="nl-NL" sz="6000" b="1" i="1" dirty="0" smtClean="0">
                <a:solidFill>
                  <a:schemeClr val="bg2">
                    <a:lumMod val="25000"/>
                  </a:schemeClr>
                </a:solidFill>
              </a:rPr>
              <a:t>Programma</a:t>
            </a:r>
            <a:r>
              <a:rPr lang="nl-NL" sz="6000" b="1" i="1" dirty="0" smtClean="0"/>
              <a:t> </a:t>
            </a:r>
            <a:endParaRPr lang="nl-NL" sz="6000" b="1" i="1" dirty="0"/>
          </a:p>
        </p:txBody>
      </p:sp>
      <p:sp>
        <p:nvSpPr>
          <p:cNvPr id="3" name="Tijdelijke aanduiding voor inhoud 2"/>
          <p:cNvSpPr>
            <a:spLocks noGrp="1"/>
          </p:cNvSpPr>
          <p:nvPr>
            <p:ph idx="1"/>
          </p:nvPr>
        </p:nvSpPr>
        <p:spPr>
          <a:xfrm>
            <a:off x="457200" y="1600200"/>
            <a:ext cx="8229600" cy="5069160"/>
          </a:xfrm>
        </p:spPr>
        <p:txBody>
          <a:bodyPr>
            <a:normAutofit fontScale="55000" lnSpcReduction="20000"/>
          </a:bodyPr>
          <a:lstStyle/>
          <a:p>
            <a:r>
              <a:rPr lang="nl-NL" sz="5800" b="1" dirty="0" smtClean="0"/>
              <a:t>Vrije vertelling</a:t>
            </a:r>
          </a:p>
          <a:p>
            <a:r>
              <a:rPr lang="nl-NL" sz="5800" b="1" dirty="0" smtClean="0"/>
              <a:t>Beurtzang </a:t>
            </a:r>
          </a:p>
          <a:p>
            <a:r>
              <a:rPr lang="nl-NL" sz="5800" b="1" dirty="0" smtClean="0"/>
              <a:t>Spirit</a:t>
            </a:r>
          </a:p>
          <a:p>
            <a:r>
              <a:rPr lang="nl-NL" sz="5800" b="1" dirty="0" smtClean="0"/>
              <a:t>Connectionclub</a:t>
            </a:r>
          </a:p>
          <a:p>
            <a:r>
              <a:rPr lang="nl-NL" sz="5800" b="1" dirty="0" smtClean="0"/>
              <a:t>Clubverlaters </a:t>
            </a:r>
          </a:p>
          <a:p>
            <a:r>
              <a:rPr lang="nl-NL" sz="5800" b="1" dirty="0" smtClean="0"/>
              <a:t>Bijbeluitreiking</a:t>
            </a:r>
          </a:p>
          <a:p>
            <a:r>
              <a:rPr lang="nl-NL" sz="5800" b="1" dirty="0" smtClean="0"/>
              <a:t>Samenzang </a:t>
            </a:r>
          </a:p>
          <a:p>
            <a:r>
              <a:rPr lang="nl-NL" sz="5800" b="1" dirty="0" smtClean="0"/>
              <a:t>Dankwoord en gebed</a:t>
            </a:r>
          </a:p>
          <a:p>
            <a:r>
              <a:rPr lang="nl-NL" sz="5800" b="1" dirty="0" smtClean="0"/>
              <a:t>Collecte </a:t>
            </a:r>
          </a:p>
          <a:p>
            <a:r>
              <a:rPr lang="nl-NL" sz="5800" b="1" dirty="0" smtClean="0"/>
              <a:t>Samenzang </a:t>
            </a:r>
          </a:p>
          <a:p>
            <a:endParaRPr lang="nl-NL"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a:bodyPr>
          <a:lstStyle/>
          <a:p>
            <a:r>
              <a:rPr lang="nl-NL" sz="6000" b="1" i="1" dirty="0" smtClean="0">
                <a:solidFill>
                  <a:schemeClr val="bg2">
                    <a:lumMod val="25000"/>
                  </a:schemeClr>
                </a:solidFill>
              </a:rPr>
              <a:t>Vrije vertelling</a:t>
            </a:r>
            <a:endParaRPr lang="nl-NL" sz="6000" b="1" i="1" dirty="0">
              <a:solidFill>
                <a:schemeClr val="bg2">
                  <a:lumMod val="25000"/>
                </a:schemeClr>
              </a:solidFill>
            </a:endParaRPr>
          </a:p>
        </p:txBody>
      </p:sp>
      <p:sp>
        <p:nvSpPr>
          <p:cNvPr id="3" name="Tijdelijke aanduiding voor inhoud 2"/>
          <p:cNvSpPr>
            <a:spLocks noGrp="1"/>
          </p:cNvSpPr>
          <p:nvPr>
            <p:ph idx="1"/>
          </p:nvPr>
        </p:nvSpPr>
        <p:spPr/>
        <p:txBody>
          <a:bodyPr/>
          <a:lstStyle/>
          <a:p>
            <a:endParaRPr lang="nl-NL"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a:bodyPr>
          <a:lstStyle/>
          <a:p>
            <a:r>
              <a:rPr lang="nl-NL" sz="6000" b="1" i="1" dirty="0" smtClean="0">
                <a:solidFill>
                  <a:schemeClr val="bg2">
                    <a:lumMod val="25000"/>
                  </a:schemeClr>
                </a:solidFill>
              </a:rPr>
              <a:t>Beurtzang: De Wijzen</a:t>
            </a:r>
            <a:endParaRPr lang="nl-NL" sz="6000" b="1" i="1" dirty="0">
              <a:solidFill>
                <a:schemeClr val="bg2">
                  <a:lumMod val="25000"/>
                </a:schemeClr>
              </a:solidFill>
            </a:endParaRPr>
          </a:p>
        </p:txBody>
      </p:sp>
      <p:sp>
        <p:nvSpPr>
          <p:cNvPr id="3" name="Tijdelijke aanduiding voor inhoud 2"/>
          <p:cNvSpPr>
            <a:spLocks noGrp="1"/>
          </p:cNvSpPr>
          <p:nvPr>
            <p:ph idx="1"/>
          </p:nvPr>
        </p:nvSpPr>
        <p:spPr>
          <a:xfrm>
            <a:off x="457200" y="1600200"/>
            <a:ext cx="8229600" cy="5257800"/>
          </a:xfrm>
        </p:spPr>
        <p:txBody>
          <a:bodyPr>
            <a:normAutofit fontScale="92500" lnSpcReduction="10000"/>
          </a:bodyPr>
          <a:lstStyle/>
          <a:p>
            <a:pPr>
              <a:buNone/>
            </a:pPr>
            <a:r>
              <a:rPr lang="nl-NL" b="1" i="1" dirty="0" smtClean="0"/>
              <a:t>Kinderen</a:t>
            </a:r>
            <a:endParaRPr lang="nl-NL" b="1" dirty="0" smtClean="0"/>
          </a:p>
          <a:p>
            <a:pPr>
              <a:buNone/>
            </a:pPr>
            <a:r>
              <a:rPr lang="nl-NL" b="1" dirty="0" smtClean="0"/>
              <a:t>	</a:t>
            </a:r>
          </a:p>
          <a:p>
            <a:pPr>
              <a:buNone/>
            </a:pPr>
            <a:r>
              <a:rPr lang="nl-NL" b="1" dirty="0" smtClean="0"/>
              <a:t>	De wijzen, de wijzen, die gingen samen reizen,vertrouwend op een koningsster, </a:t>
            </a:r>
          </a:p>
          <a:p>
            <a:pPr>
              <a:buNone/>
            </a:pPr>
            <a:r>
              <a:rPr lang="nl-NL" b="1" dirty="0" smtClean="0"/>
              <a:t>	zij wisten niet hoever.</a:t>
            </a:r>
          </a:p>
          <a:p>
            <a:pPr>
              <a:buNone/>
            </a:pPr>
            <a:endParaRPr lang="nl-NL" b="1" i="1" dirty="0" smtClean="0"/>
          </a:p>
          <a:p>
            <a:pPr>
              <a:buNone/>
            </a:pPr>
            <a:r>
              <a:rPr lang="nl-NL" b="1" i="1" dirty="0" smtClean="0"/>
              <a:t>Vrouwen</a:t>
            </a:r>
            <a:endParaRPr lang="nl-NL" b="1" dirty="0" smtClean="0"/>
          </a:p>
          <a:p>
            <a:pPr>
              <a:buNone/>
            </a:pPr>
            <a:r>
              <a:rPr lang="nl-NL" b="1" i="1" dirty="0" smtClean="0"/>
              <a:t/>
            </a:r>
            <a:br>
              <a:rPr lang="nl-NL" b="1" i="1" dirty="0" smtClean="0"/>
            </a:br>
            <a:r>
              <a:rPr lang="nl-NL" b="1" dirty="0" smtClean="0"/>
              <a:t>“O koning wil ons horen: er is een prins geboren,</a:t>
            </a:r>
            <a:br>
              <a:rPr lang="nl-NL" b="1" dirty="0" smtClean="0"/>
            </a:br>
            <a:r>
              <a:rPr lang="nl-NL" b="1" dirty="0" smtClean="0"/>
              <a:t>in ’t oosten is Zijn ster gezien, staat hier Zijn wieg misschien?”</a:t>
            </a:r>
          </a:p>
          <a:p>
            <a:pPr>
              <a:buNone/>
            </a:pPr>
            <a:endParaRPr lang="nl-NL"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457200" y="1600200"/>
            <a:ext cx="8229600" cy="5501208"/>
          </a:xfrm>
        </p:spPr>
        <p:txBody>
          <a:bodyPr>
            <a:normAutofit fontScale="85000" lnSpcReduction="20000"/>
          </a:bodyPr>
          <a:lstStyle/>
          <a:p>
            <a:pPr>
              <a:buNone/>
            </a:pPr>
            <a:r>
              <a:rPr lang="nl-NL" sz="3500" b="1" i="1" dirty="0" smtClean="0"/>
              <a:t>Mannen</a:t>
            </a:r>
            <a:br>
              <a:rPr lang="nl-NL" sz="3500" b="1" i="1" dirty="0" smtClean="0"/>
            </a:br>
            <a:endParaRPr lang="nl-NL" sz="3500" b="1" i="1" dirty="0" smtClean="0"/>
          </a:p>
          <a:p>
            <a:pPr>
              <a:buNone/>
            </a:pPr>
            <a:r>
              <a:rPr lang="nl-NL" sz="3500" b="1" i="1" dirty="0" smtClean="0"/>
              <a:t>	</a:t>
            </a:r>
            <a:r>
              <a:rPr lang="nl-NL" sz="3500" b="1" dirty="0" smtClean="0"/>
              <a:t>De wijzen, de wijzen, die moesten verder reizen,</a:t>
            </a:r>
            <a:br>
              <a:rPr lang="nl-NL" sz="3500" b="1" dirty="0" smtClean="0"/>
            </a:br>
            <a:r>
              <a:rPr lang="nl-NL" sz="3500" b="1" dirty="0" smtClean="0"/>
              <a:t>de ster ging als een lichtend spoor naar Bethlehem hen voor.</a:t>
            </a:r>
          </a:p>
          <a:p>
            <a:pPr>
              <a:buNone/>
            </a:pPr>
            <a:r>
              <a:rPr lang="nl-NL" sz="3500" b="1" dirty="0" smtClean="0"/>
              <a:t> </a:t>
            </a:r>
          </a:p>
          <a:p>
            <a:pPr>
              <a:buNone/>
            </a:pPr>
            <a:r>
              <a:rPr lang="nl-NL" sz="3500" b="1" i="1" dirty="0" smtClean="0"/>
              <a:t>Allen</a:t>
            </a:r>
            <a:r>
              <a:rPr lang="nl-NL" sz="3500" b="1" dirty="0" smtClean="0"/>
              <a:t/>
            </a:r>
            <a:br>
              <a:rPr lang="nl-NL" sz="3500" b="1" dirty="0" smtClean="0"/>
            </a:br>
            <a:endParaRPr lang="nl-NL" sz="3500" b="1" dirty="0" smtClean="0"/>
          </a:p>
          <a:p>
            <a:pPr>
              <a:buNone/>
            </a:pPr>
            <a:r>
              <a:rPr lang="nl-NL" sz="3500" b="1" dirty="0" smtClean="0"/>
              <a:t>	Zij hebben gevonden het Kind van God gezonden,</a:t>
            </a:r>
            <a:br>
              <a:rPr lang="nl-NL" sz="3500" b="1" dirty="0" smtClean="0"/>
            </a:br>
            <a:r>
              <a:rPr lang="nl-NL" sz="3500" b="1" dirty="0" smtClean="0"/>
              <a:t>dat Koning en dat knecht wil zijn, van ieder, groot en klein.</a:t>
            </a:r>
          </a:p>
          <a:p>
            <a:pPr>
              <a:buNone/>
            </a:pPr>
            <a:r>
              <a:rPr lang="nl-NL" sz="3500" b="1" dirty="0" smtClean="0"/>
              <a:t> </a:t>
            </a:r>
            <a:endParaRPr lang="nl-NL" sz="3500" dirty="0" smtClean="0"/>
          </a:p>
          <a:p>
            <a:pPr>
              <a:buNone/>
            </a:pPr>
            <a:endParaRPr lang="nl-N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Autofit/>
          </a:bodyPr>
          <a:lstStyle/>
          <a:p>
            <a:r>
              <a:rPr lang="nl-NL" b="1" i="1" dirty="0" smtClean="0">
                <a:solidFill>
                  <a:schemeClr val="bg2">
                    <a:lumMod val="25000"/>
                  </a:schemeClr>
                </a:solidFill>
              </a:rPr>
              <a:t>Kinderen komen binnen en zingen</a:t>
            </a:r>
            <a:endParaRPr lang="nl-NL" b="1" i="1" dirty="0">
              <a:solidFill>
                <a:schemeClr val="bg2">
                  <a:lumMod val="25000"/>
                </a:schemeClr>
              </a:solidFill>
            </a:endParaRPr>
          </a:p>
        </p:txBody>
      </p:sp>
      <p:sp>
        <p:nvSpPr>
          <p:cNvPr id="3" name="Tijdelijke aanduiding voor inhoud 2"/>
          <p:cNvSpPr>
            <a:spLocks noGrp="1"/>
          </p:cNvSpPr>
          <p:nvPr>
            <p:ph idx="1"/>
          </p:nvPr>
        </p:nvSpPr>
        <p:spPr>
          <a:xfrm>
            <a:off x="457200" y="1600200"/>
            <a:ext cx="8229600" cy="5069160"/>
          </a:xfrm>
        </p:spPr>
        <p:txBody>
          <a:bodyPr>
            <a:normAutofit fontScale="25000" lnSpcReduction="20000"/>
          </a:bodyPr>
          <a:lstStyle/>
          <a:p>
            <a:pPr>
              <a:buNone/>
            </a:pPr>
            <a:r>
              <a:rPr lang="nl-NL" sz="14400" dirty="0" smtClean="0"/>
              <a:t>	</a:t>
            </a:r>
            <a:r>
              <a:rPr lang="nl-NL" sz="14400" b="1" dirty="0" smtClean="0"/>
              <a:t>Alleen kinderen</a:t>
            </a:r>
            <a:endParaRPr lang="nl-NL" sz="14400" b="1" dirty="0"/>
          </a:p>
          <a:p>
            <a:pPr>
              <a:buNone/>
            </a:pPr>
            <a:r>
              <a:rPr lang="nl-NL" sz="14400" b="1" dirty="0" smtClean="0"/>
              <a:t>	</a:t>
            </a:r>
          </a:p>
          <a:p>
            <a:pPr>
              <a:buNone/>
            </a:pPr>
            <a:r>
              <a:rPr lang="nl-NL" sz="14400" b="1" dirty="0"/>
              <a:t>	</a:t>
            </a:r>
            <a:r>
              <a:rPr lang="nl-NL" sz="14400" b="1" dirty="0" smtClean="0"/>
              <a:t>Komt </a:t>
            </a:r>
            <a:r>
              <a:rPr lang="nl-NL" sz="14400" b="1" dirty="0"/>
              <a:t>allen tezamen, </a:t>
            </a:r>
            <a:br>
              <a:rPr lang="nl-NL" sz="14400" b="1" dirty="0"/>
            </a:br>
            <a:r>
              <a:rPr lang="nl-NL" sz="14400" b="1" dirty="0"/>
              <a:t>jubelend van vreugde: </a:t>
            </a:r>
            <a:br>
              <a:rPr lang="nl-NL" sz="14400" b="1" dirty="0"/>
            </a:br>
            <a:r>
              <a:rPr lang="nl-NL" sz="14400" b="1" dirty="0"/>
              <a:t>Komt nu, o komt nu naar Bethlehem! </a:t>
            </a:r>
            <a:br>
              <a:rPr lang="nl-NL" sz="14400" b="1" dirty="0"/>
            </a:br>
            <a:r>
              <a:rPr lang="nl-NL" sz="14400" b="1" dirty="0"/>
              <a:t>Ziet nu de vorst der eng'len hier geboren </a:t>
            </a:r>
            <a:br>
              <a:rPr lang="nl-NL" sz="14400" b="1" dirty="0"/>
            </a:br>
            <a:r>
              <a:rPr lang="nl-NL" sz="14400" b="1" dirty="0"/>
              <a:t>Komt, laten wij aanbidden, </a:t>
            </a:r>
            <a:br>
              <a:rPr lang="nl-NL" sz="14400" b="1" dirty="0"/>
            </a:br>
            <a:r>
              <a:rPr lang="nl-NL" sz="14400" b="1" dirty="0"/>
              <a:t>komt, laten wij aanbidden, </a:t>
            </a:r>
            <a:br>
              <a:rPr lang="nl-NL" sz="14400" b="1" dirty="0"/>
            </a:br>
            <a:r>
              <a:rPr lang="nl-NL" sz="14400" b="1" dirty="0"/>
              <a:t>komt, laten wij aanbidden die Koning. </a:t>
            </a:r>
          </a:p>
          <a:p>
            <a:pPr>
              <a:buNone/>
            </a:pPr>
            <a:r>
              <a:rPr lang="nl-NL" sz="11100" dirty="0"/>
              <a:t> </a:t>
            </a:r>
          </a:p>
          <a:p>
            <a:pPr>
              <a:buNone/>
            </a:pPr>
            <a:endParaRPr lang="nl-NL"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a:bodyPr>
          <a:lstStyle/>
          <a:p>
            <a:r>
              <a:rPr lang="nl-NL" sz="6000" b="1" i="1" dirty="0" smtClean="0">
                <a:solidFill>
                  <a:schemeClr val="bg2">
                    <a:lumMod val="25000"/>
                  </a:schemeClr>
                </a:solidFill>
              </a:rPr>
              <a:t>Spirit</a:t>
            </a:r>
            <a:endParaRPr lang="nl-NL" sz="6000" b="1" i="1" dirty="0">
              <a:solidFill>
                <a:schemeClr val="bg2">
                  <a:lumMod val="25000"/>
                </a:schemeClr>
              </a:solidFill>
            </a:endParaRPr>
          </a:p>
        </p:txBody>
      </p:sp>
      <p:sp>
        <p:nvSpPr>
          <p:cNvPr id="3" name="Tijdelijke aanduiding voor inhoud 2"/>
          <p:cNvSpPr>
            <a:spLocks noGrp="1"/>
          </p:cNvSpPr>
          <p:nvPr>
            <p:ph idx="1"/>
          </p:nvPr>
        </p:nvSpPr>
        <p:spPr>
          <a:xfrm>
            <a:off x="457200" y="1412776"/>
            <a:ext cx="8229600" cy="5445224"/>
          </a:xfrm>
        </p:spPr>
        <p:txBody>
          <a:bodyPr>
            <a:normAutofit fontScale="77500" lnSpcReduction="20000"/>
          </a:bodyPr>
          <a:lstStyle/>
          <a:p>
            <a:pPr>
              <a:buNone/>
            </a:pPr>
            <a:r>
              <a:rPr lang="nl-NL" b="1" dirty="0" smtClean="0"/>
              <a:t>'t Christuskind is ons geboren </a:t>
            </a:r>
          </a:p>
          <a:p>
            <a:pPr>
              <a:buNone/>
            </a:pPr>
            <a:r>
              <a:rPr lang="nl-NL" b="1" dirty="0" smtClean="0"/>
              <a:t>	</a:t>
            </a:r>
          </a:p>
          <a:p>
            <a:pPr>
              <a:buNone/>
            </a:pPr>
            <a:r>
              <a:rPr lang="nl-NL" b="1" dirty="0" smtClean="0"/>
              <a:t>	</a:t>
            </a:r>
            <a:r>
              <a:rPr lang="nl-NL" sz="3900" b="1" dirty="0" smtClean="0"/>
              <a:t>Christuskind is ons geboren,</a:t>
            </a:r>
          </a:p>
          <a:p>
            <a:pPr>
              <a:buNone/>
            </a:pPr>
            <a:r>
              <a:rPr lang="nl-NL" sz="3900" b="1" dirty="0" smtClean="0"/>
              <a:t>	hoor de eng'len zingen d' eer.</a:t>
            </a:r>
          </a:p>
          <a:p>
            <a:pPr>
              <a:buNone/>
            </a:pPr>
            <a:r>
              <a:rPr lang="nl-NL" sz="3900" b="1" dirty="0" smtClean="0"/>
              <a:t>	Zie het hemels licht thans gloren,</a:t>
            </a:r>
          </a:p>
          <a:p>
            <a:pPr>
              <a:buNone/>
            </a:pPr>
            <a:r>
              <a:rPr lang="nl-NL" sz="3900" b="1" dirty="0" smtClean="0"/>
              <a:t>	dalend uit de wolken neer.</a:t>
            </a:r>
          </a:p>
          <a:p>
            <a:pPr>
              <a:buNone/>
            </a:pPr>
            <a:r>
              <a:rPr lang="nl-NL" sz="3900" b="1" dirty="0" smtClean="0"/>
              <a:t>	God heeft in de mens behagen,</a:t>
            </a:r>
          </a:p>
          <a:p>
            <a:pPr>
              <a:buNone/>
            </a:pPr>
            <a:r>
              <a:rPr lang="nl-NL" sz="3900" b="1" dirty="0" smtClean="0"/>
              <a:t>	schenkt in liefde ons Zijn Zoon.</a:t>
            </a:r>
          </a:p>
          <a:p>
            <a:pPr>
              <a:buNone/>
            </a:pPr>
            <a:r>
              <a:rPr lang="nl-NL" sz="3900" b="1" dirty="0" smtClean="0"/>
              <a:t>	Om de zonden weg te dragen,</a:t>
            </a:r>
          </a:p>
          <a:p>
            <a:pPr>
              <a:buNone/>
            </a:pPr>
            <a:r>
              <a:rPr lang="nl-NL" sz="3900" b="1" dirty="0" smtClean="0"/>
              <a:t>	ons te wassen wit en schoon.</a:t>
            </a:r>
          </a:p>
          <a:p>
            <a:pPr>
              <a:buNone/>
            </a:pPr>
            <a:r>
              <a:rPr lang="nl-NL" sz="3900" b="1" dirty="0" smtClean="0"/>
              <a:t>	En ons weer met Hem verzoenend,</a:t>
            </a:r>
          </a:p>
          <a:p>
            <a:pPr>
              <a:buNone/>
            </a:pPr>
            <a:r>
              <a:rPr lang="nl-NL" sz="3900" b="1" dirty="0" smtClean="0"/>
              <a:t>	terug te leiden naar Zijn troon.</a:t>
            </a:r>
          </a:p>
          <a:p>
            <a:pPr>
              <a:buNone/>
            </a:pPr>
            <a:endParaRPr lang="nl-NL" sz="39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457200" y="1600200"/>
            <a:ext cx="8229600" cy="4925144"/>
          </a:xfrm>
        </p:spPr>
        <p:txBody>
          <a:bodyPr>
            <a:normAutofit fontScale="92500" lnSpcReduction="20000"/>
          </a:bodyPr>
          <a:lstStyle/>
          <a:p>
            <a:pPr>
              <a:buNone/>
            </a:pPr>
            <a:r>
              <a:rPr lang="nl-NL" dirty="0" smtClean="0"/>
              <a:t>	</a:t>
            </a:r>
            <a:r>
              <a:rPr lang="nl-NL" b="1" dirty="0" smtClean="0"/>
              <a:t>Wijzen uit het verre oosten,</a:t>
            </a:r>
          </a:p>
          <a:p>
            <a:pPr>
              <a:buNone/>
            </a:pPr>
            <a:r>
              <a:rPr lang="nl-NL" b="1" dirty="0" smtClean="0"/>
              <a:t>	uit een land hier ver vandaan</a:t>
            </a:r>
          </a:p>
          <a:p>
            <a:pPr>
              <a:buNone/>
            </a:pPr>
            <a:r>
              <a:rPr lang="nl-NL" b="1" dirty="0" smtClean="0"/>
              <a:t>	namen wierook, goud en mirre</a:t>
            </a:r>
          </a:p>
          <a:p>
            <a:pPr>
              <a:buNone/>
            </a:pPr>
            <a:r>
              <a:rPr lang="nl-NL" b="1" dirty="0" smtClean="0"/>
              <a:t>	en zijn toen op reis gegaan;</a:t>
            </a:r>
          </a:p>
          <a:p>
            <a:pPr>
              <a:buNone/>
            </a:pPr>
            <a:r>
              <a:rPr lang="nl-NL" b="1" dirty="0" smtClean="0"/>
              <a:t>	vonden de geboren Koning,</a:t>
            </a:r>
          </a:p>
          <a:p>
            <a:pPr>
              <a:buNone/>
            </a:pPr>
            <a:r>
              <a:rPr lang="nl-NL" b="1" dirty="0" smtClean="0"/>
              <a:t>	knielden vol aanbidding neer,</a:t>
            </a:r>
          </a:p>
          <a:p>
            <a:pPr>
              <a:buNone/>
            </a:pPr>
            <a:r>
              <a:rPr lang="nl-NL" b="1" dirty="0" smtClean="0"/>
              <a:t>	schonken Hem hun koningsschatten,</a:t>
            </a:r>
          </a:p>
          <a:p>
            <a:pPr>
              <a:buNone/>
            </a:pPr>
            <a:r>
              <a:rPr lang="nl-NL" b="1" dirty="0" smtClean="0"/>
              <a:t>	gaven zo de Heiland eer.</a:t>
            </a:r>
          </a:p>
          <a:p>
            <a:pPr>
              <a:buNone/>
            </a:pPr>
            <a:r>
              <a:rPr lang="nl-NL" b="1" dirty="0" smtClean="0"/>
              <a:t>	Vrede Gods daalde in hun harten,</a:t>
            </a:r>
          </a:p>
          <a:p>
            <a:pPr>
              <a:buNone/>
            </a:pPr>
            <a:r>
              <a:rPr lang="nl-NL" b="1" dirty="0" smtClean="0"/>
              <a:t>	als een zegen van de Heer.</a:t>
            </a:r>
          </a:p>
          <a:p>
            <a:pPr>
              <a:buNone/>
            </a:pPr>
            <a:endParaRPr lang="nl-NL"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457200" y="1600200"/>
            <a:ext cx="8229600" cy="5257800"/>
          </a:xfrm>
        </p:spPr>
        <p:txBody>
          <a:bodyPr>
            <a:normAutofit lnSpcReduction="10000"/>
          </a:bodyPr>
          <a:lstStyle/>
          <a:p>
            <a:pPr>
              <a:lnSpc>
                <a:spcPct val="90000"/>
              </a:lnSpc>
              <a:buNone/>
            </a:pPr>
            <a:r>
              <a:rPr lang="nl-NL" dirty="0" smtClean="0"/>
              <a:t>	</a:t>
            </a:r>
            <a:r>
              <a:rPr lang="nl-NL" b="1" dirty="0" smtClean="0"/>
              <a:t>Laat ons jubelen laat ons juichen,</a:t>
            </a:r>
          </a:p>
          <a:p>
            <a:pPr>
              <a:lnSpc>
                <a:spcPct val="90000"/>
              </a:lnSpc>
              <a:buNone/>
            </a:pPr>
            <a:r>
              <a:rPr lang="nl-NL" b="1" dirty="0" smtClean="0"/>
              <a:t>	Hem ook brengen lof en eer.</a:t>
            </a:r>
          </a:p>
          <a:p>
            <a:pPr>
              <a:lnSpc>
                <a:spcPct val="90000"/>
              </a:lnSpc>
              <a:buNone/>
            </a:pPr>
            <a:r>
              <a:rPr lang="nl-NL" b="1" dirty="0" smtClean="0"/>
              <a:t>	Samen onze dank betuigen, </a:t>
            </a:r>
          </a:p>
          <a:p>
            <a:pPr>
              <a:lnSpc>
                <a:spcPct val="90000"/>
              </a:lnSpc>
              <a:buNone/>
            </a:pPr>
            <a:r>
              <a:rPr lang="nl-NL" b="1" dirty="0" smtClean="0"/>
              <a:t>	Hem, de koning, onze Heer.</a:t>
            </a:r>
          </a:p>
          <a:p>
            <a:pPr>
              <a:lnSpc>
                <a:spcPct val="90000"/>
              </a:lnSpc>
              <a:buNone/>
            </a:pPr>
            <a:r>
              <a:rPr lang="nl-NL" b="1" dirty="0" smtClean="0"/>
              <a:t>	Die de hemel heeft verlaten,</a:t>
            </a:r>
          </a:p>
          <a:p>
            <a:pPr>
              <a:lnSpc>
                <a:spcPct val="90000"/>
              </a:lnSpc>
              <a:buNone/>
            </a:pPr>
            <a:r>
              <a:rPr lang="nl-NL" b="1" dirty="0" smtClean="0"/>
              <a:t>	om in nederige staat</a:t>
            </a:r>
          </a:p>
          <a:p>
            <a:pPr>
              <a:lnSpc>
                <a:spcPct val="90000"/>
              </a:lnSpc>
              <a:buNone/>
            </a:pPr>
            <a:r>
              <a:rPr lang="nl-NL" b="1" dirty="0" smtClean="0"/>
              <a:t>	ons te dienen en te redden,</a:t>
            </a:r>
          </a:p>
          <a:p>
            <a:pPr>
              <a:lnSpc>
                <a:spcPct val="90000"/>
              </a:lnSpc>
              <a:buNone/>
            </a:pPr>
            <a:r>
              <a:rPr lang="nl-NL" b="1" dirty="0" smtClean="0"/>
              <a:t>	komende met woord en daad.</a:t>
            </a:r>
          </a:p>
          <a:p>
            <a:pPr>
              <a:lnSpc>
                <a:spcPct val="90000"/>
              </a:lnSpc>
              <a:buNone/>
            </a:pPr>
            <a:r>
              <a:rPr lang="nl-NL" b="1" dirty="0" smtClean="0"/>
              <a:t>	Om Gods vrede ons te brengen,</a:t>
            </a:r>
          </a:p>
          <a:p>
            <a:pPr>
              <a:lnSpc>
                <a:spcPct val="90000"/>
              </a:lnSpc>
              <a:buNone/>
            </a:pPr>
            <a:r>
              <a:rPr lang="nl-NL" b="1" dirty="0" smtClean="0"/>
              <a:t>	die 't verstand te boven gaat.</a:t>
            </a:r>
          </a:p>
          <a:p>
            <a:pPr>
              <a:lnSpc>
                <a:spcPct val="90000"/>
              </a:lnSpc>
              <a:buNone/>
            </a:pPr>
            <a:endParaRPr lang="nl-NL" b="1"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a:bodyPr>
          <a:lstStyle/>
          <a:p>
            <a:r>
              <a:rPr lang="nl-NL" sz="6000" b="1" i="1" dirty="0" smtClean="0">
                <a:solidFill>
                  <a:schemeClr val="bg2">
                    <a:lumMod val="25000"/>
                  </a:schemeClr>
                </a:solidFill>
              </a:rPr>
              <a:t>Connectionclub</a:t>
            </a:r>
            <a:endParaRPr lang="nl-NL" sz="6000" b="1" i="1" dirty="0">
              <a:solidFill>
                <a:schemeClr val="bg2">
                  <a:lumMod val="25000"/>
                </a:schemeClr>
              </a:solidFill>
            </a:endParaRPr>
          </a:p>
        </p:txBody>
      </p:sp>
      <p:sp>
        <p:nvSpPr>
          <p:cNvPr id="3" name="Tijdelijke aanduiding voor inhoud 2"/>
          <p:cNvSpPr>
            <a:spLocks noGrp="1"/>
          </p:cNvSpPr>
          <p:nvPr>
            <p:ph idx="1"/>
          </p:nvPr>
        </p:nvSpPr>
        <p:spPr/>
        <p:txBody>
          <a:bodyPr>
            <a:normAutofit fontScale="92500" lnSpcReduction="20000"/>
          </a:bodyPr>
          <a:lstStyle/>
          <a:p>
            <a:pPr>
              <a:buNone/>
            </a:pPr>
            <a:r>
              <a:rPr lang="nl-NL" b="1" dirty="0" smtClean="0"/>
              <a:t>Iedereen wil vrede</a:t>
            </a:r>
          </a:p>
          <a:p>
            <a:pPr>
              <a:buNone/>
            </a:pPr>
            <a:r>
              <a:rPr lang="nl-NL" b="1" dirty="0" smtClean="0"/>
              <a:t>In een wereld vol geweld</a:t>
            </a:r>
          </a:p>
          <a:p>
            <a:pPr>
              <a:buNone/>
            </a:pPr>
            <a:r>
              <a:rPr lang="nl-NL" b="1" dirty="0" smtClean="0"/>
              <a:t>Waar mensen zonder reden</a:t>
            </a:r>
          </a:p>
          <a:p>
            <a:pPr>
              <a:buNone/>
            </a:pPr>
            <a:r>
              <a:rPr lang="nl-NL" b="1" dirty="0" smtClean="0"/>
              <a:t>Worden neergeveld.</a:t>
            </a:r>
          </a:p>
          <a:p>
            <a:pPr>
              <a:buNone/>
            </a:pPr>
            <a:r>
              <a:rPr lang="nl-NL" b="1" dirty="0" smtClean="0"/>
              <a:t> </a:t>
            </a:r>
          </a:p>
          <a:p>
            <a:pPr>
              <a:buNone/>
            </a:pPr>
            <a:r>
              <a:rPr lang="nl-NL" b="1" dirty="0" smtClean="0"/>
              <a:t>Iedereen wil vrede</a:t>
            </a:r>
          </a:p>
          <a:p>
            <a:pPr>
              <a:buNone/>
            </a:pPr>
            <a:r>
              <a:rPr lang="nl-NL" b="1" dirty="0" smtClean="0"/>
              <a:t>Maar zal die ooit nog komen</a:t>
            </a:r>
          </a:p>
          <a:p>
            <a:pPr>
              <a:buNone/>
            </a:pPr>
            <a:r>
              <a:rPr lang="nl-NL" b="1" dirty="0" smtClean="0"/>
              <a:t>Durf je het te verwachten</a:t>
            </a:r>
          </a:p>
          <a:p>
            <a:pPr>
              <a:buNone/>
            </a:pPr>
            <a:r>
              <a:rPr lang="nl-NL" b="1" dirty="0" smtClean="0"/>
              <a:t>Durf je er van te dromen</a:t>
            </a:r>
          </a:p>
          <a:p>
            <a:pPr>
              <a:buNone/>
            </a:pPr>
            <a:endParaRPr lang="nl-NL"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fontScale="92500" lnSpcReduction="20000"/>
          </a:bodyPr>
          <a:lstStyle/>
          <a:p>
            <a:pPr>
              <a:buNone/>
            </a:pPr>
            <a:r>
              <a:rPr lang="nl-NL" b="1" dirty="0" smtClean="0"/>
              <a:t>Het staat beschreven in Gods woord</a:t>
            </a:r>
          </a:p>
          <a:p>
            <a:pPr>
              <a:buNone/>
            </a:pPr>
            <a:r>
              <a:rPr lang="nl-NL" b="1" dirty="0" smtClean="0"/>
              <a:t>Het meest gelezen boek</a:t>
            </a:r>
          </a:p>
          <a:p>
            <a:pPr>
              <a:buNone/>
            </a:pPr>
            <a:r>
              <a:rPr lang="nl-NL" b="1" dirty="0" smtClean="0"/>
              <a:t>Want heel de wereld is</a:t>
            </a:r>
          </a:p>
          <a:p>
            <a:pPr>
              <a:buNone/>
            </a:pPr>
            <a:r>
              <a:rPr lang="nl-NL" b="1" dirty="0" smtClean="0"/>
              <a:t>Naar vrede toch op zoek</a:t>
            </a:r>
          </a:p>
          <a:p>
            <a:pPr>
              <a:buNone/>
            </a:pPr>
            <a:r>
              <a:rPr lang="nl-NL" b="1" dirty="0" smtClean="0"/>
              <a:t> </a:t>
            </a:r>
          </a:p>
          <a:p>
            <a:pPr>
              <a:buNone/>
            </a:pPr>
            <a:r>
              <a:rPr lang="nl-NL" b="1" dirty="0" smtClean="0"/>
              <a:t>Sjaloom betekent vrede</a:t>
            </a:r>
          </a:p>
          <a:p>
            <a:pPr>
              <a:buNone/>
            </a:pPr>
            <a:r>
              <a:rPr lang="nl-NL" b="1" dirty="0" smtClean="0"/>
              <a:t>Geen ziekte meer of smart</a:t>
            </a:r>
          </a:p>
          <a:p>
            <a:pPr>
              <a:buNone/>
            </a:pPr>
            <a:r>
              <a:rPr lang="nl-NL" b="1" dirty="0" smtClean="0"/>
              <a:t>En God de Heer wil geven</a:t>
            </a:r>
          </a:p>
          <a:p>
            <a:pPr>
              <a:buNone/>
            </a:pPr>
            <a:r>
              <a:rPr lang="nl-NL" b="1" dirty="0" smtClean="0"/>
              <a:t>De vrede in je hart</a:t>
            </a:r>
          </a:p>
          <a:p>
            <a:pPr>
              <a:buNone/>
            </a:pPr>
            <a:endParaRPr lang="nl-NL"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lstStyle/>
          <a:p>
            <a:r>
              <a:rPr lang="nl-NL" sz="6000" b="1" i="1" dirty="0" smtClean="0">
                <a:solidFill>
                  <a:schemeClr val="bg2">
                    <a:lumMod val="25000"/>
                  </a:schemeClr>
                </a:solidFill>
              </a:rPr>
              <a:t>Clubverlaters</a:t>
            </a:r>
            <a:r>
              <a:rPr lang="nl-NL" dirty="0" smtClean="0"/>
              <a:t> </a:t>
            </a:r>
            <a:endParaRPr lang="nl-NL" dirty="0"/>
          </a:p>
        </p:txBody>
      </p:sp>
      <p:sp>
        <p:nvSpPr>
          <p:cNvPr id="3" name="Tijdelijke aanduiding voor inhoud 2"/>
          <p:cNvSpPr>
            <a:spLocks noGrp="1"/>
          </p:cNvSpPr>
          <p:nvPr>
            <p:ph idx="1"/>
          </p:nvPr>
        </p:nvSpPr>
        <p:spPr/>
        <p:txBody>
          <a:bodyPr>
            <a:normAutofit fontScale="92500" lnSpcReduction="20000"/>
          </a:bodyPr>
          <a:lstStyle/>
          <a:p>
            <a:pPr>
              <a:buNone/>
            </a:pPr>
            <a:r>
              <a:rPr lang="nl-NL" b="1" dirty="0" smtClean="0"/>
              <a:t>Het is nog lang niet afgelopen,</a:t>
            </a:r>
          </a:p>
          <a:p>
            <a:pPr>
              <a:buNone/>
            </a:pPr>
            <a:r>
              <a:rPr lang="nl-NL" b="1" dirty="0" smtClean="0"/>
              <a:t>Kerstfeest is niet Gods laatste woord;</a:t>
            </a:r>
          </a:p>
          <a:p>
            <a:pPr>
              <a:buNone/>
            </a:pPr>
            <a:r>
              <a:rPr lang="nl-NL" b="1" dirty="0" smtClean="0"/>
              <a:t>Een lange weg moest Christus lopen,</a:t>
            </a:r>
          </a:p>
          <a:p>
            <a:pPr>
              <a:buNone/>
            </a:pPr>
            <a:r>
              <a:rPr lang="nl-NL" b="1" dirty="0" smtClean="0"/>
              <a:t>Op Golgotha werd Hij vermoord.</a:t>
            </a:r>
          </a:p>
          <a:p>
            <a:pPr>
              <a:buNone/>
            </a:pPr>
            <a:r>
              <a:rPr lang="nl-NL" b="1" dirty="0" smtClean="0"/>
              <a:t> </a:t>
            </a:r>
          </a:p>
          <a:p>
            <a:pPr>
              <a:buNone/>
            </a:pPr>
            <a:r>
              <a:rPr lang="nl-NL" b="1" dirty="0" smtClean="0"/>
              <a:t>De wijzen, die hem schatten brachten,</a:t>
            </a:r>
          </a:p>
          <a:p>
            <a:pPr>
              <a:buNone/>
            </a:pPr>
            <a:r>
              <a:rPr lang="nl-NL" b="1" dirty="0" smtClean="0"/>
              <a:t>Stonden nog maar aan ’t begin;</a:t>
            </a:r>
          </a:p>
          <a:p>
            <a:pPr>
              <a:buNone/>
            </a:pPr>
            <a:r>
              <a:rPr lang="nl-NL" b="1" dirty="0" smtClean="0"/>
              <a:t>Na jaren vol van strijdend wachten,</a:t>
            </a:r>
          </a:p>
          <a:p>
            <a:pPr>
              <a:buNone/>
            </a:pPr>
            <a:r>
              <a:rPr lang="nl-NL" b="1" dirty="0" smtClean="0"/>
              <a:t>Trad Hij als Vorst de hemel in.</a:t>
            </a:r>
          </a:p>
          <a:p>
            <a:pPr>
              <a:buNone/>
            </a:pPr>
            <a:endParaRPr lang="nl-NL"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fontScale="92500" lnSpcReduction="20000"/>
          </a:bodyPr>
          <a:lstStyle/>
          <a:p>
            <a:pPr>
              <a:buNone/>
            </a:pPr>
            <a:r>
              <a:rPr lang="nl-NL" b="1" dirty="0" smtClean="0"/>
              <a:t>D’eng’lenzang was geen finale,</a:t>
            </a:r>
          </a:p>
          <a:p>
            <a:pPr>
              <a:buNone/>
            </a:pPr>
            <a:r>
              <a:rPr lang="nl-NL" b="1" dirty="0" smtClean="0"/>
              <a:t>Gods zegelied was nog niet af;</a:t>
            </a:r>
          </a:p>
          <a:p>
            <a:pPr>
              <a:buNone/>
            </a:pPr>
            <a:r>
              <a:rPr lang="nl-NL" b="1" dirty="0" smtClean="0"/>
              <a:t>Hij zou het thema wel herhalen</a:t>
            </a:r>
          </a:p>
          <a:p>
            <a:pPr>
              <a:buNone/>
            </a:pPr>
            <a:r>
              <a:rPr lang="nl-NL" b="1" dirty="0" smtClean="0"/>
              <a:t>Toen Christus opstond uit het graf.</a:t>
            </a:r>
          </a:p>
          <a:p>
            <a:pPr>
              <a:buNone/>
            </a:pPr>
            <a:r>
              <a:rPr lang="nl-NL" b="1" dirty="0" smtClean="0"/>
              <a:t> </a:t>
            </a:r>
          </a:p>
          <a:p>
            <a:pPr>
              <a:buNone/>
            </a:pPr>
            <a:r>
              <a:rPr lang="nl-NL" b="1" dirty="0" smtClean="0"/>
              <a:t>En nog is het niet afgelopen;</a:t>
            </a:r>
          </a:p>
          <a:p>
            <a:pPr>
              <a:buNone/>
            </a:pPr>
            <a:r>
              <a:rPr lang="nl-NL" b="1" dirty="0" smtClean="0"/>
              <a:t>Het beste is nog niet geweest.</a:t>
            </a:r>
          </a:p>
          <a:p>
            <a:pPr>
              <a:buNone/>
            </a:pPr>
            <a:r>
              <a:rPr lang="nl-NL" b="1" dirty="0" smtClean="0"/>
              <a:t>Hij komt terug! Blijf wachten, hopen,</a:t>
            </a:r>
          </a:p>
          <a:p>
            <a:pPr>
              <a:buNone/>
            </a:pPr>
            <a:r>
              <a:rPr lang="nl-NL" b="1" dirty="0" smtClean="0"/>
              <a:t>Dan wordt het eeuwig Christusfeest.</a:t>
            </a:r>
          </a:p>
          <a:p>
            <a:pPr>
              <a:buNone/>
            </a:pPr>
            <a:endParaRPr lang="nl-NL" b="1"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a:bodyPr>
          <a:lstStyle/>
          <a:p>
            <a:r>
              <a:rPr lang="nl-NL" sz="6000" b="1" i="1" dirty="0" smtClean="0">
                <a:solidFill>
                  <a:schemeClr val="bg2">
                    <a:lumMod val="25000"/>
                  </a:schemeClr>
                </a:solidFill>
              </a:rPr>
              <a:t>Bijbeluitreiking</a:t>
            </a:r>
            <a:endParaRPr lang="nl-NL" sz="6000" b="1" i="1" dirty="0">
              <a:solidFill>
                <a:schemeClr val="bg2">
                  <a:lumMod val="25000"/>
                </a:schemeClr>
              </a:solidFill>
            </a:endParaRPr>
          </a:p>
        </p:txBody>
      </p:sp>
      <p:sp>
        <p:nvSpPr>
          <p:cNvPr id="3" name="Tijdelijke aanduiding voor inhoud 2"/>
          <p:cNvSpPr>
            <a:spLocks noGrp="1"/>
          </p:cNvSpPr>
          <p:nvPr>
            <p:ph idx="1"/>
          </p:nvPr>
        </p:nvSpPr>
        <p:spPr/>
        <p:txBody>
          <a:bodyPr>
            <a:normAutofit/>
          </a:bodyPr>
          <a:lstStyle/>
          <a:p>
            <a:pPr>
              <a:spcBef>
                <a:spcPts val="0"/>
              </a:spcBef>
            </a:pPr>
            <a:r>
              <a:rPr lang="nl-NL" sz="3600" b="1" dirty="0" smtClean="0"/>
              <a:t>Fokke Alma</a:t>
            </a:r>
          </a:p>
          <a:p>
            <a:pPr>
              <a:spcBef>
                <a:spcPts val="0"/>
              </a:spcBef>
            </a:pPr>
            <a:r>
              <a:rPr lang="nl-NL" sz="3600" b="1" dirty="0" smtClean="0"/>
              <a:t>Rianne Bakker</a:t>
            </a:r>
          </a:p>
          <a:p>
            <a:pPr>
              <a:spcBef>
                <a:spcPts val="0"/>
              </a:spcBef>
            </a:pPr>
            <a:r>
              <a:rPr lang="nl-NL" sz="3600" b="1" dirty="0" smtClean="0"/>
              <a:t>Pieter Huisma</a:t>
            </a:r>
          </a:p>
          <a:p>
            <a:pPr>
              <a:spcBef>
                <a:spcPts val="0"/>
              </a:spcBef>
            </a:pPr>
            <a:r>
              <a:rPr lang="nl-NL" sz="3600" b="1" dirty="0" smtClean="0"/>
              <a:t>Mirjam Poortman</a:t>
            </a:r>
          </a:p>
          <a:p>
            <a:pPr>
              <a:spcBef>
                <a:spcPts val="0"/>
              </a:spcBef>
            </a:pPr>
            <a:r>
              <a:rPr lang="nl-NL" sz="3600" b="1" dirty="0" smtClean="0"/>
              <a:t>Linda Velda</a:t>
            </a:r>
          </a:p>
          <a:p>
            <a:pPr>
              <a:spcBef>
                <a:spcPts val="0"/>
              </a:spcBef>
            </a:pPr>
            <a:r>
              <a:rPr lang="nl-NL" sz="3600" b="1" dirty="0" smtClean="0"/>
              <a:t>Bianca Wisse</a:t>
            </a:r>
          </a:p>
          <a:p>
            <a:pPr>
              <a:spcBef>
                <a:spcPts val="0"/>
              </a:spcBef>
            </a:pPr>
            <a:r>
              <a:rPr lang="nl-NL" sz="3600" b="1" dirty="0" smtClean="0"/>
              <a:t>Bram Zandberg</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Autofit/>
          </a:bodyPr>
          <a:lstStyle/>
          <a:p>
            <a:r>
              <a:rPr lang="nl-NL" sz="4800" b="1" i="1" dirty="0" smtClean="0">
                <a:solidFill>
                  <a:schemeClr val="bg2">
                    <a:lumMod val="25000"/>
                  </a:schemeClr>
                </a:solidFill>
              </a:rPr>
              <a:t>Samenzang: Jezus ga hen voor</a:t>
            </a:r>
            <a:endParaRPr lang="nl-NL" sz="4800" b="1" i="1" dirty="0">
              <a:solidFill>
                <a:schemeClr val="bg2">
                  <a:lumMod val="25000"/>
                </a:schemeClr>
              </a:solidFill>
            </a:endParaRPr>
          </a:p>
        </p:txBody>
      </p:sp>
      <p:sp>
        <p:nvSpPr>
          <p:cNvPr id="3" name="Tijdelijke aanduiding voor inhoud 2"/>
          <p:cNvSpPr>
            <a:spLocks noGrp="1"/>
          </p:cNvSpPr>
          <p:nvPr>
            <p:ph idx="1"/>
          </p:nvPr>
        </p:nvSpPr>
        <p:spPr/>
        <p:txBody>
          <a:bodyPr/>
          <a:lstStyle/>
          <a:p>
            <a:pPr>
              <a:spcBef>
                <a:spcPts val="0"/>
              </a:spcBef>
              <a:buNone/>
            </a:pPr>
            <a:r>
              <a:rPr lang="nl-NL" sz="3600" b="1" dirty="0" smtClean="0"/>
              <a:t>Jezus, ga hen voor</a:t>
            </a:r>
          </a:p>
          <a:p>
            <a:pPr>
              <a:spcBef>
                <a:spcPts val="0"/>
              </a:spcBef>
              <a:buNone/>
            </a:pPr>
            <a:r>
              <a:rPr lang="nl-NL" sz="3600" b="1" dirty="0" smtClean="0"/>
              <a:t>deze wereld door,</a:t>
            </a:r>
          </a:p>
          <a:p>
            <a:pPr>
              <a:spcBef>
                <a:spcPts val="0"/>
              </a:spcBef>
              <a:buNone/>
            </a:pPr>
            <a:r>
              <a:rPr lang="nl-NL" sz="3600" b="1" dirty="0" smtClean="0"/>
              <a:t>en U volgend op uw schreden</a:t>
            </a:r>
          </a:p>
          <a:p>
            <a:pPr>
              <a:spcBef>
                <a:spcPts val="0"/>
              </a:spcBef>
              <a:buNone/>
            </a:pPr>
            <a:r>
              <a:rPr lang="nl-NL" sz="3600" b="1" dirty="0" smtClean="0"/>
              <a:t>gaan zij moedig met U mede.</a:t>
            </a:r>
          </a:p>
          <a:p>
            <a:pPr>
              <a:spcBef>
                <a:spcPts val="0"/>
              </a:spcBef>
              <a:buNone/>
            </a:pPr>
            <a:r>
              <a:rPr lang="nl-NL" sz="3600" b="1" dirty="0" smtClean="0"/>
              <a:t>Leid hen aan uw hand</a:t>
            </a:r>
          </a:p>
          <a:p>
            <a:pPr>
              <a:spcBef>
                <a:spcPts val="0"/>
              </a:spcBef>
              <a:buNone/>
            </a:pPr>
            <a:r>
              <a:rPr lang="nl-NL" sz="3600" b="1" dirty="0" smtClean="0"/>
              <a:t>naar het Vaderland.</a:t>
            </a:r>
          </a:p>
          <a:p>
            <a:pPr>
              <a:buNone/>
            </a:pPr>
            <a:endParaRPr lang="nl-NL"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pPr>
              <a:spcBef>
                <a:spcPts val="0"/>
              </a:spcBef>
              <a:buNone/>
            </a:pPr>
            <a:r>
              <a:rPr lang="nl-NL" sz="3600" b="1" dirty="0" smtClean="0"/>
              <a:t>Valt de weg hen lang,</a:t>
            </a:r>
          </a:p>
          <a:p>
            <a:pPr>
              <a:spcBef>
                <a:spcPts val="0"/>
              </a:spcBef>
              <a:buNone/>
            </a:pPr>
            <a:r>
              <a:rPr lang="nl-NL" sz="3600" b="1" dirty="0" smtClean="0"/>
              <a:t>zijn zij klein en bang,</a:t>
            </a:r>
          </a:p>
          <a:p>
            <a:pPr>
              <a:spcBef>
                <a:spcPts val="0"/>
              </a:spcBef>
              <a:buNone/>
            </a:pPr>
            <a:r>
              <a:rPr lang="nl-NL" sz="3600" b="1" dirty="0" smtClean="0"/>
              <a:t>sterk hen, Heer, om zonder klagen</a:t>
            </a:r>
          </a:p>
          <a:p>
            <a:pPr>
              <a:spcBef>
                <a:spcPts val="0"/>
              </a:spcBef>
              <a:buNone/>
            </a:pPr>
            <a:r>
              <a:rPr lang="nl-NL" sz="3600" b="1" dirty="0" smtClean="0"/>
              <a:t>achter U hun kruis te dragen.</a:t>
            </a:r>
          </a:p>
          <a:p>
            <a:pPr>
              <a:spcBef>
                <a:spcPts val="0"/>
              </a:spcBef>
              <a:buNone/>
            </a:pPr>
            <a:r>
              <a:rPr lang="nl-NL" sz="3600" b="1" dirty="0" smtClean="0"/>
              <a:t>Waar Gij voor hen tradt,</a:t>
            </a:r>
          </a:p>
          <a:p>
            <a:pPr>
              <a:spcBef>
                <a:spcPts val="0"/>
              </a:spcBef>
              <a:buNone/>
            </a:pPr>
            <a:r>
              <a:rPr lang="nl-NL" sz="3600" b="1" dirty="0" smtClean="0"/>
              <a:t>is het rechte pad.  </a:t>
            </a:r>
          </a:p>
          <a:p>
            <a:pPr>
              <a:spcBef>
                <a:spcPts val="0"/>
              </a:spcBef>
              <a:buNone/>
            </a:pPr>
            <a:endParaRPr lang="nl-NL" sz="36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457200" y="1600200"/>
            <a:ext cx="8229600" cy="4997152"/>
          </a:xfrm>
        </p:spPr>
        <p:txBody>
          <a:bodyPr>
            <a:normAutofit fontScale="85000" lnSpcReduction="20000"/>
          </a:bodyPr>
          <a:lstStyle/>
          <a:p>
            <a:pPr>
              <a:buNone/>
            </a:pPr>
            <a:r>
              <a:rPr lang="nl-NL" sz="4200" b="1" dirty="0" smtClean="0"/>
              <a:t>	Kinderen en gemeente</a:t>
            </a:r>
          </a:p>
          <a:p>
            <a:pPr>
              <a:buNone/>
            </a:pPr>
            <a:endParaRPr lang="nl-NL" sz="4200" b="1" dirty="0"/>
          </a:p>
          <a:p>
            <a:pPr>
              <a:buNone/>
            </a:pPr>
            <a:r>
              <a:rPr lang="nl-NL" sz="4200" b="1" dirty="0" smtClean="0"/>
              <a:t>	De </a:t>
            </a:r>
            <a:r>
              <a:rPr lang="nl-NL" sz="4200" b="1" dirty="0"/>
              <a:t>hemelse englen </a:t>
            </a:r>
            <a:br>
              <a:rPr lang="nl-NL" sz="4200" b="1" dirty="0"/>
            </a:br>
            <a:r>
              <a:rPr lang="nl-NL" sz="4200" b="1" dirty="0"/>
              <a:t>riepen eens de herders </a:t>
            </a:r>
            <a:br>
              <a:rPr lang="nl-NL" sz="4200" b="1" dirty="0"/>
            </a:br>
            <a:r>
              <a:rPr lang="nl-NL" sz="4200" b="1" dirty="0"/>
              <a:t>weg van de kudde naar 't schamel dak. </a:t>
            </a:r>
            <a:br>
              <a:rPr lang="nl-NL" sz="4200" b="1" dirty="0"/>
            </a:br>
            <a:r>
              <a:rPr lang="nl-NL" sz="4200" b="1" dirty="0"/>
              <a:t>Spoeden ook wij ons met eerbiedige schreden! </a:t>
            </a:r>
            <a:br>
              <a:rPr lang="nl-NL" sz="4200" b="1" dirty="0"/>
            </a:br>
            <a:r>
              <a:rPr lang="nl-NL" sz="4200" b="1" dirty="0"/>
              <a:t>Komt, laten wij aanbidden </a:t>
            </a:r>
            <a:br>
              <a:rPr lang="nl-NL" sz="4200" b="1" dirty="0"/>
            </a:br>
            <a:r>
              <a:rPr lang="nl-NL" sz="4200" b="1" dirty="0"/>
              <a:t>komt, laten wij aanbidden </a:t>
            </a:r>
            <a:br>
              <a:rPr lang="nl-NL" sz="4200" b="1" dirty="0"/>
            </a:br>
            <a:r>
              <a:rPr lang="nl-NL" sz="4200" b="1" dirty="0"/>
              <a:t>komt, laten wij aanbidden die Koning. </a:t>
            </a:r>
          </a:p>
          <a:p>
            <a:pPr>
              <a:lnSpc>
                <a:spcPct val="150000"/>
              </a:lnSpc>
              <a:buNone/>
            </a:pPr>
            <a:endParaRPr lang="nl-NL"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a:bodyPr>
          <a:lstStyle/>
          <a:p>
            <a:r>
              <a:rPr lang="nl-NL" sz="6000" b="1" dirty="0" smtClean="0">
                <a:solidFill>
                  <a:schemeClr val="bg2">
                    <a:lumMod val="25000"/>
                  </a:schemeClr>
                </a:solidFill>
              </a:rPr>
              <a:t>Dankwoord en gebed </a:t>
            </a:r>
            <a:endParaRPr lang="nl-NL" sz="6000" b="1" dirty="0">
              <a:solidFill>
                <a:schemeClr val="bg2">
                  <a:lumMod val="25000"/>
                </a:schemeClr>
              </a:solidFill>
            </a:endParaRPr>
          </a:p>
        </p:txBody>
      </p:sp>
      <p:sp>
        <p:nvSpPr>
          <p:cNvPr id="3" name="Tijdelijke aanduiding voor inhoud 2"/>
          <p:cNvSpPr>
            <a:spLocks noGrp="1"/>
          </p:cNvSpPr>
          <p:nvPr>
            <p:ph idx="1"/>
          </p:nvPr>
        </p:nvSpPr>
        <p:spPr/>
        <p:txBody>
          <a:bodyPr>
            <a:normAutofit/>
          </a:bodyPr>
          <a:lstStyle/>
          <a:p>
            <a:pPr>
              <a:buNone/>
            </a:pPr>
            <a:r>
              <a:rPr lang="nl-NL" sz="3600" b="1" dirty="0" smtClean="0"/>
              <a:t>	</a:t>
            </a:r>
          </a:p>
          <a:p>
            <a:pPr>
              <a:buNone/>
            </a:pPr>
            <a:r>
              <a:rPr lang="nl-NL" sz="3600" b="1" dirty="0" smtClean="0"/>
              <a:t>	Door ds. </a:t>
            </a:r>
            <a:r>
              <a:rPr lang="nl-NL" sz="3600" b="1" dirty="0" smtClean="0"/>
              <a:t>…</a:t>
            </a:r>
            <a:endParaRPr lang="nl-NL" sz="3600" b="1"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a:bodyPr>
          <a:lstStyle/>
          <a:p>
            <a:r>
              <a:rPr lang="nl-NL" sz="6000" b="1" i="1" dirty="0" smtClean="0">
                <a:solidFill>
                  <a:schemeClr val="bg2">
                    <a:lumMod val="25000"/>
                  </a:schemeClr>
                </a:solidFill>
              </a:rPr>
              <a:t>Collecte</a:t>
            </a:r>
            <a:endParaRPr lang="nl-NL" sz="6000" b="1" i="1" dirty="0">
              <a:solidFill>
                <a:schemeClr val="bg2">
                  <a:lumMod val="25000"/>
                </a:schemeClr>
              </a:solidFill>
            </a:endParaRPr>
          </a:p>
        </p:txBody>
      </p:sp>
      <p:sp>
        <p:nvSpPr>
          <p:cNvPr id="3" name="Tijdelijke aanduiding voor inhoud 2"/>
          <p:cNvSpPr>
            <a:spLocks noGrp="1"/>
          </p:cNvSpPr>
          <p:nvPr>
            <p:ph idx="1"/>
          </p:nvPr>
        </p:nvSpPr>
        <p:spPr/>
        <p:txBody>
          <a:bodyPr>
            <a:normAutofit/>
          </a:bodyPr>
          <a:lstStyle/>
          <a:p>
            <a:pPr>
              <a:buNone/>
            </a:pPr>
            <a:r>
              <a:rPr lang="nl-NL" sz="3600" b="1" i="1" dirty="0" smtClean="0"/>
              <a:t>	</a:t>
            </a:r>
          </a:p>
          <a:p>
            <a:pPr>
              <a:buNone/>
            </a:pPr>
            <a:endParaRPr lang="nl-NL" sz="3600" b="1" i="1" dirty="0" smtClean="0"/>
          </a:p>
          <a:p>
            <a:pPr>
              <a:buNone/>
            </a:pPr>
            <a:r>
              <a:rPr lang="nl-NL" sz="3600" b="1" i="1" dirty="0" smtClean="0"/>
              <a:t>			Door de clubverlaters</a:t>
            </a:r>
            <a:endParaRPr lang="nl-NL" sz="3600" b="1" i="1"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a:bodyPr>
          <a:lstStyle/>
          <a:p>
            <a:r>
              <a:rPr lang="nl-NL" sz="6000" b="1" i="1" dirty="0" smtClean="0">
                <a:solidFill>
                  <a:schemeClr val="bg2">
                    <a:lumMod val="25000"/>
                  </a:schemeClr>
                </a:solidFill>
              </a:rPr>
              <a:t>Samenzang: Ere zij God</a:t>
            </a:r>
            <a:endParaRPr lang="nl-NL" sz="6000" b="1" i="1" dirty="0">
              <a:solidFill>
                <a:schemeClr val="bg2">
                  <a:lumMod val="25000"/>
                </a:schemeClr>
              </a:solidFill>
            </a:endParaRPr>
          </a:p>
        </p:txBody>
      </p:sp>
      <p:sp>
        <p:nvSpPr>
          <p:cNvPr id="3" name="Tijdelijke aanduiding voor inhoud 2"/>
          <p:cNvSpPr>
            <a:spLocks noGrp="1"/>
          </p:cNvSpPr>
          <p:nvPr>
            <p:ph idx="1"/>
          </p:nvPr>
        </p:nvSpPr>
        <p:spPr/>
        <p:txBody>
          <a:bodyPr>
            <a:normAutofit lnSpcReduction="10000"/>
          </a:bodyPr>
          <a:lstStyle/>
          <a:p>
            <a:pPr>
              <a:buNone/>
            </a:pPr>
            <a:r>
              <a:rPr lang="nl-NL" b="1" dirty="0" smtClean="0"/>
              <a:t>Ere zij God, ere zij God</a:t>
            </a:r>
          </a:p>
          <a:p>
            <a:pPr>
              <a:buNone/>
            </a:pPr>
            <a:r>
              <a:rPr lang="nl-NL" b="1" dirty="0" smtClean="0"/>
              <a:t>In den hoge, in den hoge, in den hoge</a:t>
            </a:r>
          </a:p>
          <a:p>
            <a:pPr>
              <a:buNone/>
            </a:pPr>
            <a:r>
              <a:rPr lang="nl-NL" b="1" dirty="0" smtClean="0"/>
              <a:t>Vrede op aarde, vrede op aarde</a:t>
            </a:r>
          </a:p>
          <a:p>
            <a:pPr>
              <a:buNone/>
            </a:pPr>
            <a:r>
              <a:rPr lang="nl-NL" b="1" dirty="0" smtClean="0"/>
              <a:t>In den mensen een welbehagen</a:t>
            </a:r>
          </a:p>
          <a:p>
            <a:pPr>
              <a:buNone/>
            </a:pPr>
            <a:r>
              <a:rPr lang="nl-NL" b="1" dirty="0" smtClean="0"/>
              <a:t>Ere zij God in den hoge</a:t>
            </a:r>
          </a:p>
          <a:p>
            <a:pPr>
              <a:buNone/>
            </a:pPr>
            <a:r>
              <a:rPr lang="nl-NL" b="1" dirty="0" smtClean="0"/>
              <a:t>Ere zij God in den hoge</a:t>
            </a:r>
          </a:p>
          <a:p>
            <a:pPr>
              <a:buNone/>
            </a:pPr>
            <a:r>
              <a:rPr lang="nl-NL" b="1" dirty="0" smtClean="0"/>
              <a:t>Vrede op aarde, vrede op aarde</a:t>
            </a:r>
          </a:p>
          <a:p>
            <a:pPr>
              <a:buNone/>
            </a:pPr>
            <a:r>
              <a:rPr lang="nl-NL" b="1" dirty="0" smtClean="0"/>
              <a:t>Vrede op aarde, vrede op aarde</a:t>
            </a:r>
          </a:p>
          <a:p>
            <a:pPr>
              <a:buNone/>
            </a:pPr>
            <a:endParaRPr lang="nl-NL"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lnSpcReduction="10000"/>
          </a:bodyPr>
          <a:lstStyle/>
          <a:p>
            <a:pPr>
              <a:buNone/>
            </a:pPr>
            <a:r>
              <a:rPr lang="nl-NL" b="1" dirty="0" smtClean="0"/>
              <a:t>In den mensen, in den mensen</a:t>
            </a:r>
          </a:p>
          <a:p>
            <a:pPr>
              <a:buNone/>
            </a:pPr>
            <a:r>
              <a:rPr lang="nl-NL" b="1" dirty="0" smtClean="0"/>
              <a:t>Een welbehagen</a:t>
            </a:r>
          </a:p>
          <a:p>
            <a:pPr>
              <a:buNone/>
            </a:pPr>
            <a:r>
              <a:rPr lang="nl-NL" b="1" dirty="0" smtClean="0"/>
              <a:t>In den mensen, een welbehagen</a:t>
            </a:r>
          </a:p>
          <a:p>
            <a:pPr>
              <a:buNone/>
            </a:pPr>
            <a:r>
              <a:rPr lang="nl-NL" b="1" dirty="0" smtClean="0"/>
              <a:t>Een welbehagen. Ere zij God, ere zij God</a:t>
            </a:r>
          </a:p>
          <a:p>
            <a:pPr>
              <a:buNone/>
            </a:pPr>
            <a:r>
              <a:rPr lang="nl-NL" b="1" dirty="0" smtClean="0"/>
              <a:t>In den hoge, in den hoge, in den hoge</a:t>
            </a:r>
          </a:p>
          <a:p>
            <a:pPr>
              <a:buNone/>
            </a:pPr>
            <a:r>
              <a:rPr lang="nl-NL" b="1" dirty="0" smtClean="0"/>
              <a:t>Vrede op aarde, vrede op aarde</a:t>
            </a:r>
          </a:p>
          <a:p>
            <a:pPr>
              <a:buNone/>
            </a:pPr>
            <a:r>
              <a:rPr lang="nl-NL" b="1" dirty="0" smtClean="0"/>
              <a:t>In den mensen een welbehagen</a:t>
            </a:r>
          </a:p>
          <a:p>
            <a:pPr>
              <a:buNone/>
            </a:pPr>
            <a:r>
              <a:rPr lang="nl-NL" b="1" dirty="0" smtClean="0"/>
              <a:t>Amen, amen</a:t>
            </a:r>
          </a:p>
          <a:p>
            <a:pPr>
              <a:buNone/>
            </a:pPr>
            <a:endParaRPr lang="nl-NL" b="1" dirty="0" smtClean="0"/>
          </a:p>
          <a:p>
            <a:pPr>
              <a:buNone/>
            </a:pPr>
            <a:endParaRPr lang="nl-NL"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a:bodyPr>
          <a:lstStyle/>
          <a:p>
            <a:endParaRPr lang="nl-NL" sz="6000" b="1" i="1" dirty="0">
              <a:solidFill>
                <a:schemeClr val="bg2">
                  <a:lumMod val="25000"/>
                </a:schemeClr>
              </a:solidFill>
            </a:endParaRPr>
          </a:p>
        </p:txBody>
      </p:sp>
      <p:sp>
        <p:nvSpPr>
          <p:cNvPr id="3" name="Tijdelijke aanduiding voor inhoud 2"/>
          <p:cNvSpPr>
            <a:spLocks noGrp="1"/>
          </p:cNvSpPr>
          <p:nvPr>
            <p:ph idx="1"/>
          </p:nvPr>
        </p:nvSpPr>
        <p:spPr/>
        <p:txBody>
          <a:bodyPr/>
          <a:lstStyle/>
          <a:p>
            <a:pPr>
              <a:buNone/>
            </a:pPr>
            <a:r>
              <a:rPr lang="nl-NL" sz="3600" b="1" dirty="0" smtClean="0"/>
              <a:t>	Voor de allerkleinsten wordt er bij de uitgang een boekje uitgereikt.</a:t>
            </a:r>
          </a:p>
          <a:p>
            <a:pPr>
              <a:buNone/>
            </a:pPr>
            <a:r>
              <a:rPr lang="nl-NL" sz="3600" b="1" dirty="0" smtClean="0"/>
              <a:t>	</a:t>
            </a:r>
          </a:p>
          <a:p>
            <a:pPr>
              <a:buNone/>
            </a:pPr>
            <a:r>
              <a:rPr lang="nl-NL" sz="3600" b="1" dirty="0" smtClean="0"/>
              <a:t>	De kinderen van de Zondagsschool, het Groeiend Zaad en de Timotheüsclub worden in de Hoeksteen verwacht voor het uitreiken van een boek.</a:t>
            </a:r>
          </a:p>
          <a:p>
            <a:pPr>
              <a:buNone/>
            </a:pPr>
            <a:endParaRPr lang="nl-NL"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a:bodyPr>
          <a:lstStyle/>
          <a:p>
            <a:r>
              <a:rPr lang="nl-NL" sz="6000" b="1" i="1" dirty="0" smtClean="0">
                <a:solidFill>
                  <a:schemeClr val="bg2">
                    <a:lumMod val="25000"/>
                  </a:schemeClr>
                </a:solidFill>
              </a:rPr>
              <a:t>Opening en gebed</a:t>
            </a:r>
            <a:endParaRPr lang="nl-NL" sz="6000" b="1" i="1" dirty="0">
              <a:solidFill>
                <a:schemeClr val="bg2">
                  <a:lumMod val="25000"/>
                </a:schemeClr>
              </a:solidFill>
            </a:endParaRPr>
          </a:p>
        </p:txBody>
      </p:sp>
      <p:sp>
        <p:nvSpPr>
          <p:cNvPr id="3" name="Tijdelijke aanduiding voor inhoud 2"/>
          <p:cNvSpPr>
            <a:spLocks noGrp="1"/>
          </p:cNvSpPr>
          <p:nvPr>
            <p:ph idx="1"/>
          </p:nvPr>
        </p:nvSpPr>
        <p:spPr/>
        <p:txBody>
          <a:bodyPr>
            <a:normAutofit/>
          </a:bodyPr>
          <a:lstStyle/>
          <a:p>
            <a:pPr>
              <a:buNone/>
            </a:pPr>
            <a:endParaRPr lang="nl-NL" sz="3600" b="1" dirty="0" smtClean="0"/>
          </a:p>
          <a:p>
            <a:pPr>
              <a:buNone/>
            </a:pPr>
            <a:r>
              <a:rPr lang="nl-NL" sz="3600" b="1" dirty="0"/>
              <a:t>	</a:t>
            </a:r>
            <a:r>
              <a:rPr lang="nl-NL" sz="3600" b="1" dirty="0" smtClean="0"/>
              <a:t>Door jeugdouderling T. Huisma</a:t>
            </a:r>
            <a:endParaRPr lang="nl-NL" sz="36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fontScale="90000"/>
          </a:bodyPr>
          <a:lstStyle/>
          <a:p>
            <a:r>
              <a:rPr lang="nl-NL" sz="6000" b="1" i="1" dirty="0" smtClean="0">
                <a:solidFill>
                  <a:schemeClr val="bg2">
                    <a:lumMod val="25000"/>
                  </a:schemeClr>
                </a:solidFill>
              </a:rPr>
              <a:t>Samenzang Psalm 8: </a:t>
            </a:r>
            <a:r>
              <a:rPr lang="nl-NL" sz="6700" b="1" i="1" u="sng" dirty="0" smtClean="0">
                <a:solidFill>
                  <a:schemeClr val="bg2">
                    <a:lumMod val="25000"/>
                  </a:schemeClr>
                </a:solidFill>
              </a:rPr>
              <a:t>1</a:t>
            </a:r>
            <a:r>
              <a:rPr lang="nl-NL" sz="6000" b="1" i="1" dirty="0" smtClean="0">
                <a:solidFill>
                  <a:schemeClr val="bg2">
                    <a:lumMod val="25000"/>
                  </a:schemeClr>
                </a:solidFill>
              </a:rPr>
              <a:t> en 4</a:t>
            </a:r>
            <a:endParaRPr lang="nl-NL" sz="6000" b="1" i="1" dirty="0">
              <a:solidFill>
                <a:schemeClr val="bg2">
                  <a:lumMod val="25000"/>
                </a:schemeClr>
              </a:solidFill>
            </a:endParaRPr>
          </a:p>
        </p:txBody>
      </p:sp>
      <p:sp>
        <p:nvSpPr>
          <p:cNvPr id="3" name="Tijdelijke aanduiding voor inhoud 2"/>
          <p:cNvSpPr>
            <a:spLocks noGrp="1"/>
          </p:cNvSpPr>
          <p:nvPr>
            <p:ph idx="1"/>
          </p:nvPr>
        </p:nvSpPr>
        <p:spPr/>
        <p:txBody>
          <a:bodyPr/>
          <a:lstStyle/>
          <a:p>
            <a:pPr>
              <a:buNone/>
            </a:pPr>
            <a:r>
              <a:rPr lang="nl-NL" sz="3600" b="1" dirty="0" smtClean="0"/>
              <a:t>	HEER</a:t>
            </a:r>
            <a:r>
              <a:rPr lang="nl-NL" sz="3600" b="1" dirty="0"/>
              <a:t>, onze Heer, groot</a:t>
            </a:r>
            <a:r>
              <a:rPr lang="nl-NL" sz="3600" b="1" i="1" dirty="0"/>
              <a:t>machtig</a:t>
            </a:r>
            <a:r>
              <a:rPr lang="nl-NL" sz="3600" b="1" dirty="0"/>
              <a:t> </a:t>
            </a:r>
            <a:r>
              <a:rPr lang="nl-NL" sz="3600" b="1" i="1" dirty="0"/>
              <a:t>Opper</a:t>
            </a:r>
            <a:r>
              <a:rPr lang="nl-NL" sz="3600" b="1" dirty="0"/>
              <a:t>wezen!</a:t>
            </a:r>
            <a:br>
              <a:rPr lang="nl-NL" sz="3600" b="1" dirty="0"/>
            </a:br>
            <a:r>
              <a:rPr lang="nl-NL" sz="3600" b="1" dirty="0"/>
              <a:t>Hoe </a:t>
            </a:r>
            <a:r>
              <a:rPr lang="nl-NL" sz="3600" b="1" i="1" dirty="0"/>
              <a:t>wordt</a:t>
            </a:r>
            <a:r>
              <a:rPr lang="nl-NL" sz="3600" b="1" dirty="0"/>
              <a:t> </a:t>
            </a:r>
            <a:r>
              <a:rPr lang="nl-NL" sz="3600" b="1" i="1" dirty="0"/>
              <a:t>Uw</a:t>
            </a:r>
            <a:r>
              <a:rPr lang="nl-NL" sz="3600" b="1" dirty="0"/>
              <a:t> naam op </a:t>
            </a:r>
            <a:r>
              <a:rPr lang="nl-NL" sz="3600" b="1" i="1" dirty="0"/>
              <a:t>aard'</a:t>
            </a:r>
            <a:r>
              <a:rPr lang="nl-NL" sz="3600" b="1" dirty="0"/>
              <a:t> </a:t>
            </a:r>
            <a:r>
              <a:rPr lang="nl-NL" sz="3600" b="1" i="1" dirty="0"/>
              <a:t>alom</a:t>
            </a:r>
            <a:r>
              <a:rPr lang="nl-NL" sz="3600" b="1" dirty="0"/>
              <a:t> </a:t>
            </a:r>
            <a:r>
              <a:rPr lang="nl-NL" sz="3600" b="1" i="1" dirty="0"/>
              <a:t>ge</a:t>
            </a:r>
            <a:r>
              <a:rPr lang="nl-NL" sz="3600" b="1" dirty="0"/>
              <a:t>prezen!</a:t>
            </a:r>
            <a:br>
              <a:rPr lang="nl-NL" sz="3600" b="1" dirty="0"/>
            </a:br>
            <a:r>
              <a:rPr lang="nl-NL" sz="3600" b="1" dirty="0"/>
              <a:t>Gij, </a:t>
            </a:r>
            <a:r>
              <a:rPr lang="nl-NL" sz="3600" b="1" i="1" dirty="0"/>
              <a:t>die</a:t>
            </a:r>
            <a:r>
              <a:rPr lang="nl-NL" sz="3600" b="1" dirty="0"/>
              <a:t> </a:t>
            </a:r>
            <a:r>
              <a:rPr lang="nl-NL" sz="3600" b="1" i="1" dirty="0"/>
              <a:t>den</a:t>
            </a:r>
            <a:r>
              <a:rPr lang="nl-NL" sz="3600" b="1" dirty="0"/>
              <a:t> glans van </a:t>
            </a:r>
            <a:r>
              <a:rPr lang="nl-NL" sz="3600" b="1" i="1" dirty="0"/>
              <a:t>Uwe</a:t>
            </a:r>
            <a:r>
              <a:rPr lang="nl-NL" sz="3600" b="1" dirty="0"/>
              <a:t> majesteit</a:t>
            </a:r>
            <a:br>
              <a:rPr lang="nl-NL" sz="3600" b="1" dirty="0"/>
            </a:br>
            <a:r>
              <a:rPr lang="nl-NL" sz="3600" b="1" i="1" dirty="0"/>
              <a:t>Hebt</a:t>
            </a:r>
            <a:r>
              <a:rPr lang="nl-NL" sz="3600" b="1" dirty="0"/>
              <a:t> boven lucht en </a:t>
            </a:r>
            <a:r>
              <a:rPr lang="nl-NL" sz="3600" b="1" i="1" dirty="0"/>
              <a:t>heem'len</a:t>
            </a:r>
            <a:r>
              <a:rPr lang="nl-NL" sz="3600" b="1" dirty="0"/>
              <a:t> uitgebreid.</a:t>
            </a:r>
          </a:p>
          <a:p>
            <a:pPr>
              <a:buNone/>
            </a:pPr>
            <a:endParaRPr lang="nl-NL"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a:bodyPr>
          <a:lstStyle/>
          <a:p>
            <a:r>
              <a:rPr lang="nl-NL" sz="5400" b="1" i="1" dirty="0" smtClean="0">
                <a:solidFill>
                  <a:schemeClr val="bg2">
                    <a:lumMod val="25000"/>
                  </a:schemeClr>
                </a:solidFill>
              </a:rPr>
              <a:t>Samenzang Psalm 8: 1 en</a:t>
            </a:r>
            <a:r>
              <a:rPr lang="nl-NL" sz="5400" b="1" i="1" u="sng" dirty="0" smtClean="0">
                <a:solidFill>
                  <a:schemeClr val="bg2">
                    <a:lumMod val="25000"/>
                  </a:schemeClr>
                </a:solidFill>
              </a:rPr>
              <a:t> </a:t>
            </a:r>
            <a:r>
              <a:rPr lang="nl-NL" sz="6000" b="1" i="1" u="sng" dirty="0" smtClean="0">
                <a:solidFill>
                  <a:schemeClr val="bg2">
                    <a:lumMod val="25000"/>
                  </a:schemeClr>
                </a:solidFill>
              </a:rPr>
              <a:t>4</a:t>
            </a:r>
            <a:endParaRPr lang="nl-NL" sz="6000" u="sng" dirty="0"/>
          </a:p>
        </p:txBody>
      </p:sp>
      <p:sp>
        <p:nvSpPr>
          <p:cNvPr id="3" name="Tijdelijke aanduiding voor inhoud 2"/>
          <p:cNvSpPr>
            <a:spLocks noGrp="1"/>
          </p:cNvSpPr>
          <p:nvPr>
            <p:ph idx="1"/>
          </p:nvPr>
        </p:nvSpPr>
        <p:spPr/>
        <p:txBody>
          <a:bodyPr>
            <a:normAutofit/>
          </a:bodyPr>
          <a:lstStyle/>
          <a:p>
            <a:pPr>
              <a:buNone/>
            </a:pPr>
            <a:r>
              <a:rPr lang="nl-NL" sz="3600" b="1" dirty="0" smtClean="0"/>
              <a:t>	Mijn </a:t>
            </a:r>
            <a:r>
              <a:rPr lang="nl-NL" sz="3600" b="1" dirty="0"/>
              <a:t>God, wat is de </a:t>
            </a:r>
            <a:r>
              <a:rPr lang="nl-NL" sz="3600" b="1" i="1" dirty="0"/>
              <a:t>mens</a:t>
            </a:r>
            <a:r>
              <a:rPr lang="nl-NL" sz="3600" b="1" dirty="0"/>
              <a:t> </a:t>
            </a:r>
            <a:r>
              <a:rPr lang="nl-NL" sz="3600" b="1" i="1" dirty="0"/>
              <a:t>dan</a:t>
            </a:r>
            <a:r>
              <a:rPr lang="nl-NL" sz="3600" b="1" dirty="0"/>
              <a:t> </a:t>
            </a:r>
            <a:r>
              <a:rPr lang="nl-NL" sz="3600" b="1" i="1" dirty="0"/>
              <a:t>op</a:t>
            </a:r>
            <a:r>
              <a:rPr lang="nl-NL" sz="3600" b="1" dirty="0"/>
              <a:t> </a:t>
            </a:r>
            <a:r>
              <a:rPr lang="nl-NL" sz="3600" b="1" i="1" dirty="0"/>
              <a:t>deez'</a:t>
            </a:r>
            <a:r>
              <a:rPr lang="nl-NL" sz="3600" b="1" dirty="0"/>
              <a:t> aarde!</a:t>
            </a:r>
            <a:br>
              <a:rPr lang="nl-NL" sz="3600" b="1" dirty="0"/>
            </a:br>
            <a:r>
              <a:rPr lang="nl-NL" sz="3600" b="1" dirty="0"/>
              <a:t>De </a:t>
            </a:r>
            <a:r>
              <a:rPr lang="nl-NL" sz="3600" b="1" i="1" dirty="0"/>
              <a:t>broze</a:t>
            </a:r>
            <a:r>
              <a:rPr lang="nl-NL" sz="3600" b="1" dirty="0"/>
              <a:t> mens, hoe </a:t>
            </a:r>
            <a:r>
              <a:rPr lang="nl-NL" sz="3600" b="1" i="1" dirty="0"/>
              <a:t>klimt</a:t>
            </a:r>
            <a:r>
              <a:rPr lang="nl-NL" sz="3600" b="1" dirty="0"/>
              <a:t> </a:t>
            </a:r>
            <a:r>
              <a:rPr lang="nl-NL" sz="3600" b="1" i="1" dirty="0"/>
              <a:t>hij</a:t>
            </a:r>
            <a:r>
              <a:rPr lang="nl-NL" sz="3600" b="1" dirty="0"/>
              <a:t> </a:t>
            </a:r>
            <a:r>
              <a:rPr lang="nl-NL" sz="3600" b="1" i="1" dirty="0"/>
              <a:t>tot</a:t>
            </a:r>
            <a:r>
              <a:rPr lang="nl-NL" sz="3600" b="1" dirty="0"/>
              <a:t> </a:t>
            </a:r>
            <a:r>
              <a:rPr lang="nl-NL" sz="3600" b="1" i="1" dirty="0"/>
              <a:t>die</a:t>
            </a:r>
            <a:r>
              <a:rPr lang="nl-NL" sz="3600" b="1" dirty="0"/>
              <a:t> waarde,</a:t>
            </a:r>
            <a:br>
              <a:rPr lang="nl-NL" sz="3600" b="1" dirty="0"/>
            </a:br>
            <a:r>
              <a:rPr lang="nl-NL" sz="3600" b="1" dirty="0"/>
              <a:t>Dat </a:t>
            </a:r>
            <a:r>
              <a:rPr lang="nl-NL" sz="3600" b="1" i="1" dirty="0"/>
              <a:t>Gij</a:t>
            </a:r>
            <a:r>
              <a:rPr lang="nl-NL" sz="3600" b="1" dirty="0"/>
              <a:t> </a:t>
            </a:r>
            <a:r>
              <a:rPr lang="nl-NL" sz="3600" b="1" i="1" dirty="0"/>
              <a:t>aan</a:t>
            </a:r>
            <a:r>
              <a:rPr lang="nl-NL" sz="3600" b="1" dirty="0"/>
              <a:t> hem in </a:t>
            </a:r>
            <a:r>
              <a:rPr lang="nl-NL" sz="3600" b="1" i="1" dirty="0"/>
              <a:t>zoveel</a:t>
            </a:r>
            <a:r>
              <a:rPr lang="nl-NL" sz="3600" b="1" dirty="0"/>
              <a:t> gunst gedenkt;</a:t>
            </a:r>
            <a:br>
              <a:rPr lang="nl-NL" sz="3600" b="1" dirty="0"/>
            </a:br>
            <a:r>
              <a:rPr lang="nl-NL" sz="3600" b="1" i="1" dirty="0"/>
              <a:t>En</a:t>
            </a:r>
            <a:r>
              <a:rPr lang="nl-NL" sz="3600" b="1" dirty="0"/>
              <a:t> 's mensen zoon Uw </a:t>
            </a:r>
            <a:r>
              <a:rPr lang="nl-NL" sz="3600" b="1" i="1" dirty="0"/>
              <a:t>teêrste</a:t>
            </a:r>
            <a:r>
              <a:rPr lang="nl-NL" sz="3600" b="1" dirty="0"/>
              <a:t> liefde schenkt!</a:t>
            </a:r>
          </a:p>
          <a:p>
            <a:pPr>
              <a:buNone/>
            </a:pPr>
            <a:endParaRPr lang="nl-NL" sz="36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rmAutofit/>
          </a:bodyPr>
          <a:lstStyle/>
          <a:p>
            <a:r>
              <a:rPr lang="nl-NL" sz="6000" b="1" i="1" dirty="0" smtClean="0">
                <a:solidFill>
                  <a:schemeClr val="bg2">
                    <a:lumMod val="25000"/>
                  </a:schemeClr>
                </a:solidFill>
              </a:rPr>
              <a:t>Zondagsschool</a:t>
            </a:r>
            <a:endParaRPr lang="nl-NL" sz="6000" b="1" i="1" dirty="0">
              <a:solidFill>
                <a:schemeClr val="bg2">
                  <a:lumMod val="25000"/>
                </a:schemeClr>
              </a:solidFill>
            </a:endParaRPr>
          </a:p>
        </p:txBody>
      </p:sp>
      <p:sp>
        <p:nvSpPr>
          <p:cNvPr id="3" name="Tijdelijke aanduiding voor inhoud 2"/>
          <p:cNvSpPr>
            <a:spLocks noGrp="1"/>
          </p:cNvSpPr>
          <p:nvPr>
            <p:ph idx="1"/>
          </p:nvPr>
        </p:nvSpPr>
        <p:spPr/>
        <p:txBody>
          <a:bodyPr>
            <a:noAutofit/>
          </a:bodyPr>
          <a:lstStyle/>
          <a:p>
            <a:pPr>
              <a:spcBef>
                <a:spcPts val="0"/>
              </a:spcBef>
              <a:buNone/>
            </a:pPr>
            <a:r>
              <a:rPr lang="nl-NL" sz="3600" b="1" dirty="0" smtClean="0"/>
              <a:t>	Jezus </a:t>
            </a:r>
            <a:r>
              <a:rPr lang="nl-NL" sz="3600" b="1" dirty="0"/>
              <a:t>zegt mij: Wees een lichtje</a:t>
            </a:r>
          </a:p>
          <a:p>
            <a:pPr>
              <a:spcBef>
                <a:spcPts val="0"/>
              </a:spcBef>
              <a:buNone/>
            </a:pPr>
            <a:r>
              <a:rPr lang="nl-NL" sz="3600" b="1" dirty="0" smtClean="0"/>
              <a:t>	Maar </a:t>
            </a:r>
            <a:r>
              <a:rPr lang="nl-NL" sz="3600" b="1" dirty="0"/>
              <a:t>dat kan ik niet zo </a:t>
            </a:r>
            <a:r>
              <a:rPr lang="nl-NL" sz="3600" b="1" dirty="0" smtClean="0"/>
              <a:t>goed</a:t>
            </a:r>
            <a:endParaRPr lang="nl-NL" sz="3600" b="1" dirty="0"/>
          </a:p>
          <a:p>
            <a:pPr>
              <a:spcBef>
                <a:spcPts val="0"/>
              </a:spcBef>
              <a:buNone/>
            </a:pPr>
            <a:r>
              <a:rPr lang="nl-NL" sz="3600" b="1" dirty="0" smtClean="0"/>
              <a:t>	Elke </a:t>
            </a:r>
            <a:r>
              <a:rPr lang="nl-NL" sz="3600" b="1" dirty="0"/>
              <a:t>dag een blij gezichtje</a:t>
            </a:r>
          </a:p>
          <a:p>
            <a:pPr>
              <a:spcBef>
                <a:spcPts val="0"/>
              </a:spcBef>
              <a:buNone/>
            </a:pPr>
            <a:r>
              <a:rPr lang="nl-NL" sz="3600" b="1" dirty="0" smtClean="0"/>
              <a:t>	Ik </a:t>
            </a:r>
            <a:r>
              <a:rPr lang="nl-NL" sz="3600" b="1" dirty="0"/>
              <a:t>weet heus niet hoe dat </a:t>
            </a:r>
            <a:r>
              <a:rPr lang="nl-NL" sz="3600" b="1" dirty="0" smtClean="0"/>
              <a:t>moet</a:t>
            </a:r>
            <a:endParaRPr lang="nl-NL" sz="3600" b="1" dirty="0"/>
          </a:p>
          <a:p>
            <a:pPr>
              <a:spcBef>
                <a:spcPts val="0"/>
              </a:spcBef>
              <a:buNone/>
            </a:pPr>
            <a:r>
              <a:rPr lang="nl-NL" sz="3600" b="1" dirty="0" smtClean="0"/>
              <a:t>	Jezus zegt: doe toch je best maar</a:t>
            </a:r>
          </a:p>
          <a:p>
            <a:pPr>
              <a:spcBef>
                <a:spcPts val="0"/>
              </a:spcBef>
              <a:buNone/>
            </a:pPr>
            <a:r>
              <a:rPr lang="nl-NL" sz="3600" b="1" dirty="0" smtClean="0"/>
              <a:t>	Want Ik help je er wel bij</a:t>
            </a:r>
          </a:p>
          <a:p>
            <a:pPr>
              <a:spcBef>
                <a:spcPts val="0"/>
              </a:spcBef>
              <a:buNone/>
            </a:pPr>
            <a:r>
              <a:rPr lang="nl-NL" sz="3600" b="1" dirty="0" smtClean="0"/>
              <a:t>	Sta altijd voor de anderen klaar</a:t>
            </a:r>
          </a:p>
          <a:p>
            <a:pPr>
              <a:spcBef>
                <a:spcPts val="0"/>
              </a:spcBef>
              <a:buNone/>
            </a:pPr>
            <a:r>
              <a:rPr lang="nl-NL" sz="3600" b="1" dirty="0" smtClean="0"/>
              <a:t>	En maak zo de mensen blij</a:t>
            </a:r>
          </a:p>
          <a:p>
            <a:pPr>
              <a:buNone/>
            </a:pPr>
            <a:endParaRPr lang="nl-NL" sz="2400" b="1"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xabay.com/static/uploads/photo/2014/04/04/14/55/christmas-313365_640.jpg"/>
          <p:cNvPicPr>
            <a:picLocks noChangeAspect="1" noChangeArrowheads="1"/>
          </p:cNvPicPr>
          <p:nvPr/>
        </p:nvPicPr>
        <p:blipFill>
          <a:blip r:embed="rId2" cstate="print"/>
          <a:srcRect r="25850"/>
          <a:stretch>
            <a:fillRect/>
          </a:stretch>
        </p:blipFill>
        <p:spPr bwMode="auto">
          <a:xfrm rot="10800000">
            <a:off x="0" y="0"/>
            <a:ext cx="9144000" cy="6858000"/>
          </a:xfrm>
          <a:prstGeom prst="rect">
            <a:avLst/>
          </a:prstGeom>
          <a:noFill/>
        </p:spPr>
      </p:pic>
      <p:sp>
        <p:nvSpPr>
          <p:cNvPr id="2" name="Titel 1"/>
          <p:cNvSpPr>
            <a:spLocks noGrp="1"/>
          </p:cNvSpPr>
          <p:nvPr>
            <p:ph type="title"/>
          </p:nvPr>
        </p:nvSpPr>
        <p:spPr/>
        <p:txBody>
          <a:bodyPr>
            <a:noAutofit/>
          </a:bodyPr>
          <a:lstStyle/>
          <a:p>
            <a:r>
              <a:rPr lang="nl-NL" b="1" i="1" dirty="0" smtClean="0">
                <a:solidFill>
                  <a:schemeClr val="bg2">
                    <a:lumMod val="25000"/>
                  </a:schemeClr>
                </a:solidFill>
              </a:rPr>
              <a:t>Samenzang: </a:t>
            </a:r>
            <a:r>
              <a:rPr lang="nl-NL" b="1" i="1" dirty="0" smtClean="0">
                <a:solidFill>
                  <a:schemeClr val="bg2">
                    <a:lumMod val="25000"/>
                  </a:schemeClr>
                </a:solidFill>
              </a:rPr>
              <a:t/>
            </a:r>
            <a:br>
              <a:rPr lang="nl-NL" b="1" i="1" dirty="0" smtClean="0">
                <a:solidFill>
                  <a:schemeClr val="bg2">
                    <a:lumMod val="25000"/>
                  </a:schemeClr>
                </a:solidFill>
              </a:rPr>
            </a:br>
            <a:r>
              <a:rPr lang="nl-NL" b="1" i="1" dirty="0" smtClean="0">
                <a:solidFill>
                  <a:schemeClr val="bg2">
                    <a:lumMod val="25000"/>
                  </a:schemeClr>
                </a:solidFill>
              </a:rPr>
              <a:t>Heere </a:t>
            </a:r>
            <a:r>
              <a:rPr lang="nl-NL" b="1" i="1" dirty="0" smtClean="0">
                <a:solidFill>
                  <a:schemeClr val="bg2">
                    <a:lumMod val="25000"/>
                  </a:schemeClr>
                </a:solidFill>
              </a:rPr>
              <a:t>Jezus om Uw Woord</a:t>
            </a:r>
            <a:endParaRPr lang="nl-NL" b="1" i="1" dirty="0">
              <a:solidFill>
                <a:schemeClr val="bg2">
                  <a:lumMod val="25000"/>
                </a:schemeClr>
              </a:solidFill>
            </a:endParaRPr>
          </a:p>
        </p:txBody>
      </p:sp>
      <p:sp>
        <p:nvSpPr>
          <p:cNvPr id="3" name="Tijdelijke aanduiding voor inhoud 2"/>
          <p:cNvSpPr>
            <a:spLocks noGrp="1"/>
          </p:cNvSpPr>
          <p:nvPr>
            <p:ph idx="1"/>
          </p:nvPr>
        </p:nvSpPr>
        <p:spPr>
          <a:xfrm>
            <a:off x="457200" y="1600200"/>
            <a:ext cx="8229600" cy="4853136"/>
          </a:xfrm>
        </p:spPr>
        <p:txBody>
          <a:bodyPr>
            <a:normAutofit lnSpcReduction="10000"/>
          </a:bodyPr>
          <a:lstStyle/>
          <a:p>
            <a:pPr>
              <a:buNone/>
            </a:pPr>
            <a:endParaRPr lang="nl-NL" sz="3600" b="1" dirty="0" smtClean="0"/>
          </a:p>
          <a:p>
            <a:pPr>
              <a:lnSpc>
                <a:spcPct val="90000"/>
              </a:lnSpc>
              <a:buNone/>
            </a:pPr>
            <a:r>
              <a:rPr lang="nl-NL" sz="3600" b="1" dirty="0" smtClean="0"/>
              <a:t>	Heere </a:t>
            </a:r>
            <a:r>
              <a:rPr lang="nl-NL" sz="3600" b="1" dirty="0"/>
              <a:t>Jezus, om uw woord</a:t>
            </a:r>
          </a:p>
          <a:p>
            <a:pPr>
              <a:lnSpc>
                <a:spcPct val="90000"/>
              </a:lnSpc>
              <a:buNone/>
            </a:pPr>
            <a:r>
              <a:rPr lang="nl-NL" sz="3600" b="1" dirty="0" smtClean="0"/>
              <a:t>	zijn </a:t>
            </a:r>
            <a:r>
              <a:rPr lang="nl-NL" sz="3600" b="1" dirty="0"/>
              <a:t>wij hier bijeengekomen.</a:t>
            </a:r>
          </a:p>
          <a:p>
            <a:pPr>
              <a:lnSpc>
                <a:spcPct val="90000"/>
              </a:lnSpc>
              <a:buNone/>
            </a:pPr>
            <a:r>
              <a:rPr lang="nl-NL" sz="3600" b="1" dirty="0" smtClean="0"/>
              <a:t>	Laat </a:t>
            </a:r>
            <a:r>
              <a:rPr lang="nl-NL" sz="3600" b="1" dirty="0"/>
              <a:t>in 't hart dat naar U hoort</a:t>
            </a:r>
          </a:p>
          <a:p>
            <a:pPr>
              <a:lnSpc>
                <a:spcPct val="90000"/>
              </a:lnSpc>
              <a:buNone/>
            </a:pPr>
            <a:r>
              <a:rPr lang="nl-NL" sz="3600" b="1" dirty="0" smtClean="0"/>
              <a:t>	uw </a:t>
            </a:r>
            <a:r>
              <a:rPr lang="nl-NL" sz="3600" b="1" dirty="0"/>
              <a:t>genade binnenstromen.</a:t>
            </a:r>
          </a:p>
          <a:p>
            <a:pPr>
              <a:lnSpc>
                <a:spcPct val="90000"/>
              </a:lnSpc>
              <a:buNone/>
            </a:pPr>
            <a:r>
              <a:rPr lang="nl-NL" sz="3600" b="1" dirty="0" smtClean="0"/>
              <a:t>	Heilig </a:t>
            </a:r>
            <a:r>
              <a:rPr lang="nl-NL" sz="3600" b="1" dirty="0"/>
              <a:t>ons, dat wij U geven</a:t>
            </a:r>
          </a:p>
          <a:p>
            <a:pPr>
              <a:lnSpc>
                <a:spcPct val="90000"/>
              </a:lnSpc>
              <a:buNone/>
            </a:pPr>
            <a:r>
              <a:rPr lang="nl-NL" sz="3600" b="1" dirty="0" smtClean="0"/>
              <a:t>	hart </a:t>
            </a:r>
            <a:r>
              <a:rPr lang="nl-NL" sz="3600" b="1" dirty="0"/>
              <a:t>en ziel en heel ons leven.</a:t>
            </a:r>
          </a:p>
          <a:p>
            <a:pPr>
              <a:lnSpc>
                <a:spcPct val="90000"/>
              </a:lnSpc>
              <a:buNone/>
            </a:pPr>
            <a:r>
              <a:rPr lang="nl-NL" sz="3600" dirty="0"/>
              <a:t> </a:t>
            </a:r>
          </a:p>
          <a:p>
            <a:pPr>
              <a:lnSpc>
                <a:spcPct val="90000"/>
              </a:lnSpc>
              <a:buNone/>
            </a:pPr>
            <a:endParaRPr lang="nl-NL" sz="3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CF10BECA502C2478EA212694F5B6D8F" ma:contentTypeVersion="13" ma:contentTypeDescription="Een nieuw document maken." ma:contentTypeScope="" ma:versionID="8a2d7c3323144d7bb6328eb81cb5ef8c">
  <xsd:schema xmlns:xsd="http://www.w3.org/2001/XMLSchema" xmlns:xs="http://www.w3.org/2001/XMLSchema" xmlns:p="http://schemas.microsoft.com/office/2006/metadata/properties" xmlns:ns2="ca072242-b422-4231-b229-7cbd5381333d" xmlns:ns3="244f09b9-98b7-46e3-80c5-f28ca02888bb" targetNamespace="http://schemas.microsoft.com/office/2006/metadata/properties" ma:root="true" ma:fieldsID="4865b94df5862ef5efd447f9e2795ab9" ns2:_="" ns3:_="">
    <xsd:import namespace="ca072242-b422-4231-b229-7cbd5381333d"/>
    <xsd:import namespace="244f09b9-98b7-46e3-80c5-f28ca02888b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Omschrijving_x0020_map_x002d_inhoud"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072242-b422-4231-b229-7cbd5381333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Omschrijving_x0020_map_x002d_inhoud" ma:index="18" nillable="true" ma:displayName="Omschrijving map-inhoud" ma:internalName="Omschrijving_x0020_map_x002d_inhoud">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44f09b9-98b7-46e3-80c5-f28ca02888bb" elementFormDefault="qualified">
    <xsd:import namespace="http://schemas.microsoft.com/office/2006/documentManagement/types"/>
    <xsd:import namespace="http://schemas.microsoft.com/office/infopath/2007/PartnerControls"/>
    <xsd:element name="SharedWithUsers" ma:index="15"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Omschrijving_x0020_map_x002d_inhoud xmlns="ca072242-b422-4231-b229-7cbd5381333d" xsi:nil="true"/>
  </documentManagement>
</p:properties>
</file>

<file path=customXml/itemProps1.xml><?xml version="1.0" encoding="utf-8"?>
<ds:datastoreItem xmlns:ds="http://schemas.openxmlformats.org/officeDocument/2006/customXml" ds:itemID="{A2ED93C5-124F-46E7-8984-00C64CFB0387}"/>
</file>

<file path=customXml/itemProps2.xml><?xml version="1.0" encoding="utf-8"?>
<ds:datastoreItem xmlns:ds="http://schemas.openxmlformats.org/officeDocument/2006/customXml" ds:itemID="{65706060-DB6A-482C-96A3-65470FFB0E21}"/>
</file>

<file path=customXml/itemProps3.xml><?xml version="1.0" encoding="utf-8"?>
<ds:datastoreItem xmlns:ds="http://schemas.openxmlformats.org/officeDocument/2006/customXml" ds:itemID="{448A519F-E5A5-4E0F-9A1B-99CFFB65489C}"/>
</file>

<file path=docProps/app.xml><?xml version="1.0" encoding="utf-8"?>
<Properties xmlns="http://schemas.openxmlformats.org/officeDocument/2006/extended-properties" xmlns:vt="http://schemas.openxmlformats.org/officeDocument/2006/docPropsVTypes">
  <TotalTime>169</TotalTime>
  <Words>441</Words>
  <Application>Microsoft Office PowerPoint</Application>
  <PresentationFormat>Diavoorstelling (4:3)</PresentationFormat>
  <Paragraphs>254</Paragraphs>
  <Slides>44</Slides>
  <Notes>0</Notes>
  <HiddenSlides>0</HiddenSlides>
  <MMClips>0</MMClips>
  <ScaleCrop>false</ScaleCrop>
  <HeadingPairs>
    <vt:vector size="4" baseType="variant">
      <vt:variant>
        <vt:lpstr>Thema</vt:lpstr>
      </vt:variant>
      <vt:variant>
        <vt:i4>1</vt:i4>
      </vt:variant>
      <vt:variant>
        <vt:lpstr>Diatitels</vt:lpstr>
      </vt:variant>
      <vt:variant>
        <vt:i4>44</vt:i4>
      </vt:variant>
    </vt:vector>
  </HeadingPairs>
  <TitlesOfParts>
    <vt:vector size="45" baseType="lpstr">
      <vt:lpstr>Office-thema</vt:lpstr>
      <vt:lpstr>PowerPoint-presentatie</vt:lpstr>
      <vt:lpstr>Programma </vt:lpstr>
      <vt:lpstr>Kinderen komen binnen en zingen</vt:lpstr>
      <vt:lpstr>PowerPoint-presentatie</vt:lpstr>
      <vt:lpstr>Opening en gebed</vt:lpstr>
      <vt:lpstr>Samenzang Psalm 8: 1 en 4</vt:lpstr>
      <vt:lpstr>Samenzang Psalm 8: 1 en 4</vt:lpstr>
      <vt:lpstr>Zondagsschool</vt:lpstr>
      <vt:lpstr>Samenzang:  Heere Jezus om Uw Woord</vt:lpstr>
      <vt:lpstr>Heere Jezus om Uw Woord</vt:lpstr>
      <vt:lpstr>Heere Jezus om Uw Woord</vt:lpstr>
      <vt:lpstr>Het Groeiend Zaad</vt:lpstr>
      <vt:lpstr>PowerPoint-presentatie</vt:lpstr>
      <vt:lpstr>PowerPoint-presentatie</vt:lpstr>
      <vt:lpstr>PowerPoint-presentatie</vt:lpstr>
      <vt:lpstr>Lukas 2:1-7</vt:lpstr>
      <vt:lpstr>PowerPoint-presentatie</vt:lpstr>
      <vt:lpstr>Zondagsschool, het Groeiend Zaad en de Timotheüsclub </vt:lpstr>
      <vt:lpstr>PowerPoint-presentatie</vt:lpstr>
      <vt:lpstr>Meditatie</vt:lpstr>
      <vt:lpstr>Samenzang: in de stad van koning David</vt:lpstr>
      <vt:lpstr>PowerPoint-presentatie</vt:lpstr>
      <vt:lpstr>Timotheüsclub</vt:lpstr>
      <vt:lpstr>PowerPoint-presentatie</vt:lpstr>
      <vt:lpstr>PowerPoint-presentatie</vt:lpstr>
      <vt:lpstr>Programma </vt:lpstr>
      <vt:lpstr>Vrije vertelling</vt:lpstr>
      <vt:lpstr>Beurtzang: De Wijzen</vt:lpstr>
      <vt:lpstr>PowerPoint-presentatie</vt:lpstr>
      <vt:lpstr>Spirit</vt:lpstr>
      <vt:lpstr>PowerPoint-presentatie</vt:lpstr>
      <vt:lpstr>PowerPoint-presentatie</vt:lpstr>
      <vt:lpstr>Connectionclub</vt:lpstr>
      <vt:lpstr>PowerPoint-presentatie</vt:lpstr>
      <vt:lpstr>Clubverlaters </vt:lpstr>
      <vt:lpstr>PowerPoint-presentatie</vt:lpstr>
      <vt:lpstr>Bijbeluitreiking</vt:lpstr>
      <vt:lpstr>Samenzang: Jezus ga hen voor</vt:lpstr>
      <vt:lpstr>PowerPoint-presentatie</vt:lpstr>
      <vt:lpstr>Dankwoord en gebed </vt:lpstr>
      <vt:lpstr>Collecte</vt:lpstr>
      <vt:lpstr>Samenzang: Ere zij God</vt:lpstr>
      <vt:lpstr>PowerPoint-presentatie</vt:lpstr>
      <vt:lpstr>PowerPoint-presentatie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LAPTOP</dc:creator>
  <cp:lastModifiedBy>Gert-Jan Buth</cp:lastModifiedBy>
  <cp:revision>22</cp:revision>
  <dcterms:created xsi:type="dcterms:W3CDTF">2014-12-14T14:56:40Z</dcterms:created>
  <dcterms:modified xsi:type="dcterms:W3CDTF">2015-09-25T18:36:37Z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0x010100ECF10BECA502C2478EA212694F5B6D8F</vt:lpwstr>
  </property>
</Properties>
</file>