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85" r:id="rId5"/>
    <p:sldId id="266" r:id="rId6"/>
    <p:sldId id="279" r:id="rId7"/>
    <p:sldId id="280" r:id="rId8"/>
    <p:sldId id="281" r:id="rId9"/>
    <p:sldId id="282" r:id="rId10"/>
    <p:sldId id="284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258614-BFEF-EE60-66C1-FF393138E220}" name="Judith van der Veer" initials="Jv" userId="S::jcvdveer@ikc.nu::43c26780-65e1-4234-8857-11d29e56d3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DA3C6-35FE-4C31-8C4B-AF05F41F9C80}" v="1" dt="2024-09-30T07:59:26.238"/>
    <p1510:client id="{D60F9D5C-FBDA-4AC0-94AF-11083F250798}" v="66" dt="2024-09-30T07:58:12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91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4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t-Jan Buth" userId="c153ec68-9024-4592-9513-cae3b5783d6f" providerId="ADAL" clId="{92B28DE0-FF04-4552-8E2A-D0DACBCF389F}"/>
    <pc:docChg chg="custSel modSld">
      <pc:chgData name="Gert-Jan Buth" userId="c153ec68-9024-4592-9513-cae3b5783d6f" providerId="ADAL" clId="{92B28DE0-FF04-4552-8E2A-D0DACBCF389F}" dt="2024-09-27T16:08:06.636" v="163" actId="14100"/>
      <pc:docMkLst>
        <pc:docMk/>
      </pc:docMkLst>
      <pc:sldChg chg="addSp modSp mod">
        <pc:chgData name="Gert-Jan Buth" userId="c153ec68-9024-4592-9513-cae3b5783d6f" providerId="ADAL" clId="{92B28DE0-FF04-4552-8E2A-D0DACBCF389F}" dt="2024-09-27T16:08:06.636" v="163" actId="14100"/>
        <pc:sldMkLst>
          <pc:docMk/>
          <pc:sldMk cId="2001902789" sldId="285"/>
        </pc:sldMkLst>
        <pc:spChg chg="add mod">
          <ac:chgData name="Gert-Jan Buth" userId="c153ec68-9024-4592-9513-cae3b5783d6f" providerId="ADAL" clId="{92B28DE0-FF04-4552-8E2A-D0DACBCF389F}" dt="2024-09-27T16:08:06.636" v="163" actId="14100"/>
          <ac:spMkLst>
            <pc:docMk/>
            <pc:sldMk cId="2001902789" sldId="285"/>
            <ac:spMk id="2" creationId="{37D16735-26E4-7578-AED0-0173E4931A44}"/>
          </ac:spMkLst>
        </pc:spChg>
      </pc:sldChg>
    </pc:docChg>
  </pc:docChgLst>
  <pc:docChgLst>
    <pc:chgData name="Judith van der Veer" userId="S::jcvdveer@ikc.nu::43c26780-65e1-4234-8857-11d29e56d38c" providerId="AD" clId="Web-{D60F9D5C-FBDA-4AC0-94AF-11083F250798}"/>
    <pc:docChg chg="modSld">
      <pc:chgData name="Judith van der Veer" userId="S::jcvdveer@ikc.nu::43c26780-65e1-4234-8857-11d29e56d38c" providerId="AD" clId="Web-{D60F9D5C-FBDA-4AC0-94AF-11083F250798}" dt="2024-09-30T07:58:12.226" v="60" actId="14100"/>
      <pc:docMkLst>
        <pc:docMk/>
      </pc:docMkLst>
      <pc:sldChg chg="modSp">
        <pc:chgData name="Judith van der Veer" userId="S::jcvdveer@ikc.nu::43c26780-65e1-4234-8857-11d29e56d38c" providerId="AD" clId="Web-{D60F9D5C-FBDA-4AC0-94AF-11083F250798}" dt="2024-09-30T07:58:12.226" v="60" actId="14100"/>
        <pc:sldMkLst>
          <pc:docMk/>
          <pc:sldMk cId="2001902789" sldId="285"/>
        </pc:sldMkLst>
        <pc:spChg chg="mod">
          <ac:chgData name="Judith van der Veer" userId="S::jcvdveer@ikc.nu::43c26780-65e1-4234-8857-11d29e56d38c" providerId="AD" clId="Web-{D60F9D5C-FBDA-4AC0-94AF-11083F250798}" dt="2024-09-30T07:58:12.226" v="60" actId="14100"/>
          <ac:spMkLst>
            <pc:docMk/>
            <pc:sldMk cId="2001902789" sldId="285"/>
            <ac:spMk id="2" creationId="{37D16735-26E4-7578-AED0-0173E4931A44}"/>
          </ac:spMkLst>
        </pc:spChg>
        <pc:spChg chg="mod">
          <ac:chgData name="Judith van der Veer" userId="S::jcvdveer@ikc.nu::43c26780-65e1-4234-8857-11d29e56d38c" providerId="AD" clId="Web-{D60F9D5C-FBDA-4AC0-94AF-11083F250798}" dt="2024-09-30T07:54:21.841" v="4" actId="20577"/>
          <ac:spMkLst>
            <pc:docMk/>
            <pc:sldMk cId="2001902789" sldId="285"/>
            <ac:spMk id="6" creationId="{F9499C85-6E36-3378-18D1-60CD0A75AE54}"/>
          </ac:spMkLst>
        </pc:spChg>
        <pc:spChg chg="mod">
          <ac:chgData name="Judith van der Veer" userId="S::jcvdveer@ikc.nu::43c26780-65e1-4234-8857-11d29e56d38c" providerId="AD" clId="Web-{D60F9D5C-FBDA-4AC0-94AF-11083F250798}" dt="2024-09-30T07:55:16.109" v="24" actId="20577"/>
          <ac:spMkLst>
            <pc:docMk/>
            <pc:sldMk cId="2001902789" sldId="285"/>
            <ac:spMk id="8" creationId="{57D22173-5612-7FC2-958E-7DB945B6EB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F1F6B-DA2D-F74A-9053-9CE765273231}" type="datetimeFigureOut">
              <a:rPr lang="nl-NL" smtClean="0"/>
              <a:t>30-9-2024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BD569-3A84-9A44-A6E9-1B411FE898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34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5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presentati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rije vorm 42">
            <a:extLst>
              <a:ext uri="{FF2B5EF4-FFF2-40B4-BE49-F238E27FC236}">
                <a16:creationId xmlns:a16="http://schemas.microsoft.com/office/drawing/2014/main" id="{43C41252-F161-3BC7-F2AF-CD24685F9A27}"/>
              </a:ext>
            </a:extLst>
          </p:cNvPr>
          <p:cNvSpPr/>
          <p:nvPr userDrawn="1"/>
        </p:nvSpPr>
        <p:spPr>
          <a:xfrm>
            <a:off x="0" y="0"/>
            <a:ext cx="12192000" cy="6172199"/>
          </a:xfrm>
          <a:custGeom>
            <a:avLst/>
            <a:gdLst>
              <a:gd name="connsiteX0" fmla="*/ 0 w 12192000"/>
              <a:gd name="connsiteY0" fmla="*/ 0 h 6172199"/>
              <a:gd name="connsiteX1" fmla="*/ 12192000 w 12192000"/>
              <a:gd name="connsiteY1" fmla="*/ 0 h 6172199"/>
              <a:gd name="connsiteX2" fmla="*/ 12192000 w 12192000"/>
              <a:gd name="connsiteY2" fmla="*/ 5678221 h 6172199"/>
              <a:gd name="connsiteX3" fmla="*/ 12050862 w 12192000"/>
              <a:gd name="connsiteY3" fmla="*/ 5715486 h 6172199"/>
              <a:gd name="connsiteX4" fmla="*/ 8338421 w 12192000"/>
              <a:gd name="connsiteY4" fmla="*/ 6172199 h 6172199"/>
              <a:gd name="connsiteX5" fmla="*/ 302346 w 12192000"/>
              <a:gd name="connsiteY5" fmla="*/ 3876019 h 6172199"/>
              <a:gd name="connsiteX6" fmla="*/ 0 w 12192000"/>
              <a:gd name="connsiteY6" fmla="*/ 3680898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72199">
                <a:moveTo>
                  <a:pt x="0" y="0"/>
                </a:moveTo>
                <a:lnTo>
                  <a:pt x="12192000" y="0"/>
                </a:lnTo>
                <a:lnTo>
                  <a:pt x="12192000" y="5678221"/>
                </a:lnTo>
                <a:lnTo>
                  <a:pt x="12050862" y="5715486"/>
                </a:lnTo>
                <a:cubicBezTo>
                  <a:pt x="10862733" y="6013786"/>
                  <a:pt x="9619077" y="6172199"/>
                  <a:pt x="8338421" y="6172199"/>
                </a:cubicBezTo>
                <a:cubicBezTo>
                  <a:pt x="5387792" y="6172199"/>
                  <a:pt x="2633571" y="5331277"/>
                  <a:pt x="302346" y="3876019"/>
                </a:cubicBezTo>
                <a:lnTo>
                  <a:pt x="0" y="36808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8CB5A3C0-AD5A-2200-E255-6D1AD9502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sp>
        <p:nvSpPr>
          <p:cNvPr id="6" name="Tijdelijke aanduiding voor tekst 39">
            <a:extLst>
              <a:ext uri="{FF2B5EF4-FFF2-40B4-BE49-F238E27FC236}">
                <a16:creationId xmlns:a16="http://schemas.microsoft.com/office/drawing/2014/main" id="{D219296E-1B41-0A97-73D0-E0EB379940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556" y="2173987"/>
            <a:ext cx="6292797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6000" b="0" i="0" baseline="0">
                <a:ln>
                  <a:solidFill>
                    <a:srgbClr val="FFFFFF"/>
                  </a:solidFill>
                </a:ln>
                <a:noFill/>
                <a:effectLst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Naam presentatie</a:t>
            </a:r>
          </a:p>
        </p:txBody>
      </p:sp>
      <p:sp>
        <p:nvSpPr>
          <p:cNvPr id="8" name="Tijdelijke aanduiding voor tekst 39">
            <a:extLst>
              <a:ext uri="{FF2B5EF4-FFF2-40B4-BE49-F238E27FC236}">
                <a16:creationId xmlns:a16="http://schemas.microsoft.com/office/drawing/2014/main" id="{86C093E3-827D-BCA4-8BD1-118706CC1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18431" y="4648463"/>
            <a:ext cx="6125781" cy="395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Plaats/gemeente/school</a:t>
            </a:r>
          </a:p>
        </p:txBody>
      </p:sp>
      <p:sp>
        <p:nvSpPr>
          <p:cNvPr id="9" name="Tijdelijke aanduiding voor tekst 39">
            <a:extLst>
              <a:ext uri="{FF2B5EF4-FFF2-40B4-BE49-F238E27FC236}">
                <a16:creationId xmlns:a16="http://schemas.microsoft.com/office/drawing/2014/main" id="{EBFA9540-DA76-F890-1359-169ABC9D56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12462" y="5074711"/>
            <a:ext cx="2624328" cy="395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1 december 2023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8828EA7-CE33-0C01-FC47-DB83C380A3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6216" y="-105396"/>
            <a:ext cx="1308100" cy="1092200"/>
          </a:xfrm>
          <a:prstGeom prst="rect">
            <a:avLst/>
          </a:prstGeom>
        </p:spPr>
      </p:pic>
      <p:sp>
        <p:nvSpPr>
          <p:cNvPr id="18" name="Tijdelijke aanduiding voor afbeelding 50">
            <a:extLst>
              <a:ext uri="{FF2B5EF4-FFF2-40B4-BE49-F238E27FC236}">
                <a16:creationId xmlns:a16="http://schemas.microsoft.com/office/drawing/2014/main" id="{FA03AE01-E5BD-D557-FF44-47ADFBDAE63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4444801" cy="6858000"/>
          </a:xfrm>
          <a:custGeom>
            <a:avLst/>
            <a:gdLst>
              <a:gd name="connsiteX0" fmla="*/ 0 w 4444801"/>
              <a:gd name="connsiteY0" fmla="*/ 0 h 6858000"/>
              <a:gd name="connsiteX1" fmla="*/ 900364 w 4444801"/>
              <a:gd name="connsiteY1" fmla="*/ 0 h 6858000"/>
              <a:gd name="connsiteX2" fmla="*/ 1027853 w 4444801"/>
              <a:gd name="connsiteY2" fmla="*/ 0 h 6858000"/>
              <a:gd name="connsiteX3" fmla="*/ 3102127 w 4444801"/>
              <a:gd name="connsiteY3" fmla="*/ 0 h 6858000"/>
              <a:gd name="connsiteX4" fmla="*/ 3206612 w 4444801"/>
              <a:gd name="connsiteY4" fmla="*/ 94962 h 6858000"/>
              <a:gd name="connsiteX5" fmla="*/ 4444801 w 4444801"/>
              <a:gd name="connsiteY5" fmla="*/ 3084215 h 6858000"/>
              <a:gd name="connsiteX6" fmla="*/ 2232408 w 4444801"/>
              <a:gd name="connsiteY6" fmla="*/ 6801428 h 6858000"/>
              <a:gd name="connsiteX7" fmla="*/ 2121953 w 4444801"/>
              <a:gd name="connsiteY7" fmla="*/ 6858000 h 6858000"/>
              <a:gd name="connsiteX8" fmla="*/ 1027853 w 4444801"/>
              <a:gd name="connsiteY8" fmla="*/ 6858000 h 6858000"/>
              <a:gd name="connsiteX9" fmla="*/ 900364 w 4444801"/>
              <a:gd name="connsiteY9" fmla="*/ 6858000 h 6858000"/>
              <a:gd name="connsiteX10" fmla="*/ 0 w 444480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4801" h="6858000">
                <a:moveTo>
                  <a:pt x="0" y="0"/>
                </a:moveTo>
                <a:lnTo>
                  <a:pt x="900364" y="0"/>
                </a:lnTo>
                <a:lnTo>
                  <a:pt x="1027853" y="0"/>
                </a:lnTo>
                <a:lnTo>
                  <a:pt x="3102127" y="0"/>
                </a:lnTo>
                <a:lnTo>
                  <a:pt x="3206612" y="94962"/>
                </a:lnTo>
                <a:cubicBezTo>
                  <a:pt x="3971628" y="859978"/>
                  <a:pt x="4444801" y="1916839"/>
                  <a:pt x="4444801" y="3084215"/>
                </a:cubicBezTo>
                <a:cubicBezTo>
                  <a:pt x="4444801" y="4689357"/>
                  <a:pt x="3550209" y="6085556"/>
                  <a:pt x="2232408" y="6801428"/>
                </a:cubicBezTo>
                <a:lnTo>
                  <a:pt x="2121953" y="6858000"/>
                </a:lnTo>
                <a:lnTo>
                  <a:pt x="1027853" y="6858000"/>
                </a:lnTo>
                <a:lnTo>
                  <a:pt x="90036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+mj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B817CB6-AA38-C1E1-7248-327E8E3857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12998" y="5272476"/>
            <a:ext cx="1143000" cy="11049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78781B5-0DE5-DF06-D0CA-09D52E2AFF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3897" y="1185119"/>
            <a:ext cx="1358900" cy="647700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90F9A2D2-2719-FA4D-062B-2F123E4D4DA6}"/>
              </a:ext>
            </a:extLst>
          </p:cNvPr>
          <p:cNvGrpSpPr/>
          <p:nvPr userDrawn="1"/>
        </p:nvGrpSpPr>
        <p:grpSpPr>
          <a:xfrm>
            <a:off x="-2771889" y="3541591"/>
            <a:ext cx="2600077" cy="1200329"/>
            <a:chOff x="-2771889" y="2828835"/>
            <a:chExt cx="2600077" cy="1200329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9EAEB8F9-E2AA-8DB8-C864-F0AEB7B58561}"/>
                </a:ext>
              </a:extLst>
            </p:cNvPr>
            <p:cNvSpPr txBox="1"/>
            <p:nvPr userDrawn="1"/>
          </p:nvSpPr>
          <p:spPr>
            <a:xfrm>
              <a:off x="-2771889" y="2828835"/>
              <a:ext cx="2130950" cy="1200329"/>
            </a:xfrm>
            <a:prstGeom prst="rect">
              <a:avLst/>
            </a:prstGeom>
            <a:noFill/>
            <a:ln w="28575">
              <a:solidFill>
                <a:srgbClr val="EA561D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Plaats je afbeelding of kies een achtergrondkleur</a:t>
              </a:r>
            </a:p>
          </p:txBody>
        </p:sp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0644B399-EFDF-C67D-7D49-FD354D6F49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640939" y="3401328"/>
              <a:ext cx="469127" cy="0"/>
            </a:xfrm>
            <a:prstGeom prst="straightConnector1">
              <a:avLst/>
            </a:prstGeom>
            <a:ln w="28575">
              <a:solidFill>
                <a:srgbClr val="EA56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ijdelijke aanduiding voor tekst 39">
            <a:extLst>
              <a:ext uri="{FF2B5EF4-FFF2-40B4-BE49-F238E27FC236}">
                <a16:creationId xmlns:a16="http://schemas.microsoft.com/office/drawing/2014/main" id="{1A50102B-BBE3-68C8-009E-8FC2DE0E9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6556" y="3192134"/>
            <a:ext cx="4273203" cy="949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60000"/>
              </a:lnSpc>
              <a:buNone/>
              <a:defRPr sz="3000" b="1" i="0" baseline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 eerste regel en</a:t>
            </a:r>
          </a:p>
          <a:p>
            <a:pPr lvl="0"/>
            <a:r>
              <a:rPr lang="nl-NL" dirty="0"/>
              <a:t>tweede regel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FD3BAFC-68B4-1E22-4834-85AA31988FF3}"/>
              </a:ext>
            </a:extLst>
          </p:cNvPr>
          <p:cNvGrpSpPr/>
          <p:nvPr userDrawn="1"/>
        </p:nvGrpSpPr>
        <p:grpSpPr>
          <a:xfrm>
            <a:off x="-2771889" y="786335"/>
            <a:ext cx="6210828" cy="2308324"/>
            <a:chOff x="-2771889" y="2828835"/>
            <a:chExt cx="6210828" cy="2308324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0BD26542-FA9A-8DB4-F77C-700A2449C6E1}"/>
                </a:ext>
              </a:extLst>
            </p:cNvPr>
            <p:cNvSpPr txBox="1"/>
            <p:nvPr userDrawn="1"/>
          </p:nvSpPr>
          <p:spPr>
            <a:xfrm>
              <a:off x="-2771889" y="2828835"/>
              <a:ext cx="2130950" cy="2308324"/>
            </a:xfrm>
            <a:prstGeom prst="rect">
              <a:avLst/>
            </a:prstGeom>
            <a:noFill/>
            <a:ln w="28575">
              <a:solidFill>
                <a:srgbClr val="EA561D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Deze losse vormpjes moeten soms los over de afbeelding heen geplaatst worden (bij het nieuw invoegen van een dia.</a:t>
              </a:r>
            </a:p>
          </p:txBody>
        </p:sp>
        <p:cxnSp>
          <p:nvCxnSpPr>
            <p:cNvPr id="4" name="Rechte verbindingslijn met pijl 3">
              <a:extLst>
                <a:ext uri="{FF2B5EF4-FFF2-40B4-BE49-F238E27FC236}">
                  <a16:creationId xmlns:a16="http://schemas.microsoft.com/office/drawing/2014/main" id="{532B64DD-C36D-1FF8-4C69-3421E7BB0F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640939" y="3401328"/>
              <a:ext cx="4079878" cy="0"/>
            </a:xfrm>
            <a:prstGeom prst="straightConnector1">
              <a:avLst/>
            </a:prstGeom>
            <a:ln w="28575">
              <a:solidFill>
                <a:srgbClr val="EA56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769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en beeld rechts beeld klein-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95D3B6B4-D4E8-F483-F76F-53115C8ECC0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22202" y="1955691"/>
            <a:ext cx="4869798" cy="4902309"/>
          </a:xfrm>
          <a:custGeom>
            <a:avLst/>
            <a:gdLst>
              <a:gd name="connsiteX0" fmla="*/ 3629024 w 4869798"/>
              <a:gd name="connsiteY0" fmla="*/ 0 h 4902309"/>
              <a:gd name="connsiteX1" fmla="*/ 4708186 w 4869798"/>
              <a:gd name="connsiteY1" fmla="*/ 163154 h 4902309"/>
              <a:gd name="connsiteX2" fmla="*/ 4869798 w 4869798"/>
              <a:gd name="connsiteY2" fmla="*/ 217838 h 4902309"/>
              <a:gd name="connsiteX3" fmla="*/ 4869798 w 4869798"/>
              <a:gd name="connsiteY3" fmla="*/ 4902309 h 4902309"/>
              <a:gd name="connsiteX4" fmla="*/ 229879 w 4869798"/>
              <a:gd name="connsiteY4" fmla="*/ 4902309 h 4902309"/>
              <a:gd name="connsiteX5" fmla="*/ 150155 w 4869798"/>
              <a:gd name="connsiteY5" fmla="*/ 4665461 h 4902309"/>
              <a:gd name="connsiteX6" fmla="*/ 0 w 4869798"/>
              <a:gd name="connsiteY6" fmla="*/ 3629025 h 4902309"/>
              <a:gd name="connsiteX7" fmla="*/ 3629024 w 4869798"/>
              <a:gd name="connsiteY7" fmla="*/ 0 h 490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9798" h="4902309">
                <a:moveTo>
                  <a:pt x="3629024" y="0"/>
                </a:moveTo>
                <a:cubicBezTo>
                  <a:pt x="4004822" y="0"/>
                  <a:pt x="4367279" y="57121"/>
                  <a:pt x="4708186" y="163154"/>
                </a:cubicBezTo>
                <a:lnTo>
                  <a:pt x="4869798" y="217838"/>
                </a:lnTo>
                <a:lnTo>
                  <a:pt x="4869798" y="4902309"/>
                </a:lnTo>
                <a:lnTo>
                  <a:pt x="229879" y="4902309"/>
                </a:lnTo>
                <a:lnTo>
                  <a:pt x="150155" y="4665461"/>
                </a:lnTo>
                <a:cubicBezTo>
                  <a:pt x="52460" y="4337052"/>
                  <a:pt x="0" y="3989165"/>
                  <a:pt x="0" y="3629025"/>
                </a:cubicBezTo>
                <a:cubicBezTo>
                  <a:pt x="0" y="1624770"/>
                  <a:pt x="1624770" y="0"/>
                  <a:pt x="3629024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>
                <a:latin typeface="+mn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768AA2-3E5F-EE72-0833-D1BDD04D50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8718" y="360986"/>
            <a:ext cx="1308100" cy="8763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E3D341-FABB-FEF1-77B7-925159BE7C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75342">
            <a:off x="4790059" y="322424"/>
            <a:ext cx="1358900" cy="647700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648E3EE7-4AAF-985F-5489-EA755C842BC7}"/>
              </a:ext>
            </a:extLst>
          </p:cNvPr>
          <p:cNvSpPr txBox="1"/>
          <p:nvPr userDrawn="1"/>
        </p:nvSpPr>
        <p:spPr>
          <a:xfrm>
            <a:off x="703305" y="989321"/>
            <a:ext cx="5807529" cy="5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nl-NL" sz="3000" baseline="0" dirty="0">
                <a:solidFill>
                  <a:schemeClr val="accent3"/>
                </a:solidFill>
                <a:latin typeface="Lato Heavy" panose="020F0502020204030203" pitchFamily="34" charset="0"/>
              </a:rPr>
              <a:t>Titel pagina</a:t>
            </a:r>
          </a:p>
        </p:txBody>
      </p:sp>
      <p:sp>
        <p:nvSpPr>
          <p:cNvPr id="34" name="Tijdelijke aanduiding voor tekst 39">
            <a:extLst>
              <a:ext uri="{FF2B5EF4-FFF2-40B4-BE49-F238E27FC236}">
                <a16:creationId xmlns:a16="http://schemas.microsoft.com/office/drawing/2014/main" id="{89917338-DB86-0ECE-684F-DF584352CB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168" y="1814940"/>
            <a:ext cx="6268995" cy="4338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  <p:sp>
        <p:nvSpPr>
          <p:cNvPr id="35" name="Tijdelijke aanduiding voor tekst 39">
            <a:extLst>
              <a:ext uri="{FF2B5EF4-FFF2-40B4-BE49-F238E27FC236}">
                <a16:creationId xmlns:a16="http://schemas.microsoft.com/office/drawing/2014/main" id="{3501BC3C-4719-CE09-E6F2-EDEA271FE6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85" y="1062070"/>
            <a:ext cx="7492631" cy="48625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2345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B5E4ED4B-CC3C-7260-E255-699D7D602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9200" y="0"/>
            <a:ext cx="4622800" cy="685800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7973985-BDD8-6EC3-0FF6-49A6B8F5B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CFB2F56B-D833-F684-7197-D7135433BBFE}"/>
              </a:ext>
            </a:extLst>
          </p:cNvPr>
          <p:cNvSpPr txBox="1"/>
          <p:nvPr userDrawn="1"/>
        </p:nvSpPr>
        <p:spPr>
          <a:xfrm>
            <a:off x="709200" y="6202445"/>
            <a:ext cx="1837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aseline="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rPr>
              <a:t>Versie 1 / september 2022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212153D-0372-5743-1521-CE3E6B9C3837}"/>
              </a:ext>
            </a:extLst>
          </p:cNvPr>
          <p:cNvSpPr/>
          <p:nvPr userDrawn="1"/>
        </p:nvSpPr>
        <p:spPr>
          <a:xfrm>
            <a:off x="547835" y="5956048"/>
            <a:ext cx="5987435" cy="6599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B5F3A0D-256C-B65B-05D7-413372247F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273853">
            <a:off x="7647172" y="578703"/>
            <a:ext cx="1358900" cy="647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F1DF78-7286-97E6-7268-1A45EBBAB8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8435165">
            <a:off x="10481120" y="5066777"/>
            <a:ext cx="1308100" cy="1092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98FD465-11BA-A121-FACF-DF7249D021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659425" y="1717488"/>
            <a:ext cx="1143000" cy="1104900"/>
          </a:xfrm>
          <a:prstGeom prst="rect">
            <a:avLst/>
          </a:prstGeom>
        </p:spPr>
      </p:pic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A5D08E63-A189-7C07-D1E6-FD6953D3E3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168" y="1814940"/>
            <a:ext cx="6268995" cy="4338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  <p:sp>
        <p:nvSpPr>
          <p:cNvPr id="41" name="Tijdelijke aanduiding voor tekst 39">
            <a:extLst>
              <a:ext uri="{FF2B5EF4-FFF2-40B4-BE49-F238E27FC236}">
                <a16:creationId xmlns:a16="http://schemas.microsoft.com/office/drawing/2014/main" id="{CDBC5E5B-0288-78D6-7F9E-575D2C1709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886" y="1062070"/>
            <a:ext cx="5857948" cy="48625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4843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bol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B5E4ED4B-CC3C-7260-E255-699D7D602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9200" y="0"/>
            <a:ext cx="4622800" cy="685800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7973985-BDD8-6EC3-0FF6-49A6B8F5B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CFB2F56B-D833-F684-7197-D7135433BBFE}"/>
              </a:ext>
            </a:extLst>
          </p:cNvPr>
          <p:cNvSpPr txBox="1"/>
          <p:nvPr userDrawn="1"/>
        </p:nvSpPr>
        <p:spPr>
          <a:xfrm>
            <a:off x="709200" y="6202445"/>
            <a:ext cx="1837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aseline="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rPr>
              <a:t>Versie 1 / september 2022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212153D-0372-5743-1521-CE3E6B9C3837}"/>
              </a:ext>
            </a:extLst>
          </p:cNvPr>
          <p:cNvSpPr/>
          <p:nvPr userDrawn="1"/>
        </p:nvSpPr>
        <p:spPr>
          <a:xfrm>
            <a:off x="547835" y="5956048"/>
            <a:ext cx="5987435" cy="6599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8FD465-11BA-A121-FACF-DF7249D021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59425" y="1717488"/>
            <a:ext cx="1143000" cy="11049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D42A58A6-D265-D1CA-2CEF-1FF45B82938C}"/>
              </a:ext>
            </a:extLst>
          </p:cNvPr>
          <p:cNvSpPr/>
          <p:nvPr userDrawn="1"/>
        </p:nvSpPr>
        <p:spPr>
          <a:xfrm>
            <a:off x="7471225" y="1801710"/>
            <a:ext cx="4022382" cy="402238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C539B9-8389-563D-BD45-4D7A675969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571445" y="4736848"/>
            <a:ext cx="1079500" cy="1358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6C2A48-973F-56B3-8B8B-A1081E7D57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252532">
            <a:off x="7640862" y="575493"/>
            <a:ext cx="1358900" cy="647700"/>
          </a:xfrm>
          <a:prstGeom prst="rect">
            <a:avLst/>
          </a:prstGeom>
        </p:spPr>
      </p:pic>
      <p:sp>
        <p:nvSpPr>
          <p:cNvPr id="8" name="Tijdelijke aanduiding voor tekst 39">
            <a:extLst>
              <a:ext uri="{FF2B5EF4-FFF2-40B4-BE49-F238E27FC236}">
                <a16:creationId xmlns:a16="http://schemas.microsoft.com/office/drawing/2014/main" id="{21BDF135-3172-6833-D29E-E576CD842B4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168" y="1814940"/>
            <a:ext cx="6268995" cy="4338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  <p:sp>
        <p:nvSpPr>
          <p:cNvPr id="13" name="Tijdelijke aanduiding voor tekst 39">
            <a:extLst>
              <a:ext uri="{FF2B5EF4-FFF2-40B4-BE49-F238E27FC236}">
                <a16:creationId xmlns:a16="http://schemas.microsoft.com/office/drawing/2014/main" id="{2C85C037-5529-409F-36B1-539A4BB993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885" y="1062070"/>
            <a:ext cx="6476859" cy="48625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39">
            <a:extLst>
              <a:ext uri="{FF2B5EF4-FFF2-40B4-BE49-F238E27FC236}">
                <a16:creationId xmlns:a16="http://schemas.microsoft.com/office/drawing/2014/main" id="{A595A806-25A4-575D-3110-86C3A84D55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6892" y="3143362"/>
            <a:ext cx="3686908" cy="1886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22" name="Tijdelijke aanduiding voor tekst 39">
            <a:extLst>
              <a:ext uri="{FF2B5EF4-FFF2-40B4-BE49-F238E27FC236}">
                <a16:creationId xmlns:a16="http://schemas.microsoft.com/office/drawing/2014/main" id="{9C64482C-9E51-B6F7-1317-E4ADA64C80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7231" y="2613420"/>
            <a:ext cx="3540369" cy="29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400" b="1" i="0" baseline="0">
                <a:solidFill>
                  <a:schemeClr val="accent2"/>
                </a:solidFill>
                <a:latin typeface="Lora" pitchFamily="2" charset="77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96165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B5E4ED4B-CC3C-7260-E255-699D7D602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9200" y="0"/>
            <a:ext cx="4622800" cy="685800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7973985-BDD8-6EC3-0FF6-49A6B8F5B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CFB2F56B-D833-F684-7197-D7135433BBFE}"/>
              </a:ext>
            </a:extLst>
          </p:cNvPr>
          <p:cNvSpPr txBox="1"/>
          <p:nvPr userDrawn="1"/>
        </p:nvSpPr>
        <p:spPr>
          <a:xfrm>
            <a:off x="709200" y="6202445"/>
            <a:ext cx="1837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aseline="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rPr>
              <a:t>Versie 1 / september 2022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212153D-0372-5743-1521-CE3E6B9C3837}"/>
              </a:ext>
            </a:extLst>
          </p:cNvPr>
          <p:cNvSpPr/>
          <p:nvPr userDrawn="1"/>
        </p:nvSpPr>
        <p:spPr>
          <a:xfrm>
            <a:off x="547835" y="5956048"/>
            <a:ext cx="5987435" cy="6599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8FD465-11BA-A121-FACF-DF7249D021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59425" y="1717488"/>
            <a:ext cx="1143000" cy="1104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6C2A48-973F-56B3-8B8B-A1081E7D57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252532">
            <a:off x="7640862" y="575493"/>
            <a:ext cx="1358900" cy="647700"/>
          </a:xfrm>
          <a:prstGeom prst="rect">
            <a:avLst/>
          </a:prstGeom>
        </p:spPr>
      </p:pic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DC72121E-B24C-49F5-DDA2-F67770169330}"/>
              </a:ext>
            </a:extLst>
          </p:cNvPr>
          <p:cNvSpPr/>
          <p:nvPr userDrawn="1"/>
        </p:nvSpPr>
        <p:spPr>
          <a:xfrm>
            <a:off x="7262984" y="2125788"/>
            <a:ext cx="5807529" cy="319542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1440000" rtlCol="0" anchor="ctr" anchorCtr="0"/>
          <a:lstStyle/>
          <a:p>
            <a:pPr algn="ctr"/>
            <a:endParaRPr lang="nl-NL" sz="1500" b="0" i="0" dirty="0">
              <a:solidFill>
                <a:srgbClr val="FFFFFF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C539B9-8389-563D-BD45-4D7A6759692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039437" y="4957061"/>
            <a:ext cx="1079500" cy="1358900"/>
          </a:xfrm>
          <a:prstGeom prst="rect">
            <a:avLst/>
          </a:prstGeom>
        </p:spPr>
      </p:pic>
      <p:sp>
        <p:nvSpPr>
          <p:cNvPr id="13" name="Tijdelijke aanduiding voor tekst 39">
            <a:extLst>
              <a:ext uri="{FF2B5EF4-FFF2-40B4-BE49-F238E27FC236}">
                <a16:creationId xmlns:a16="http://schemas.microsoft.com/office/drawing/2014/main" id="{9D53C370-622E-0EE2-D692-54739FC7F3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168" y="1814940"/>
            <a:ext cx="6268995" cy="4338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  <p:sp>
        <p:nvSpPr>
          <p:cNvPr id="14" name="Tijdelijke aanduiding voor tekst 39">
            <a:extLst>
              <a:ext uri="{FF2B5EF4-FFF2-40B4-BE49-F238E27FC236}">
                <a16:creationId xmlns:a16="http://schemas.microsoft.com/office/drawing/2014/main" id="{C07577C3-C1A5-F2C3-316D-C02F4B3E96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885" y="1062070"/>
            <a:ext cx="6476859" cy="48625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3" name="Tijdelijke aanduiding voor tekst 39">
            <a:extLst>
              <a:ext uri="{FF2B5EF4-FFF2-40B4-BE49-F238E27FC236}">
                <a16:creationId xmlns:a16="http://schemas.microsoft.com/office/drawing/2014/main" id="{B018FE1C-E36B-2977-6AAF-BB2084A138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7231" y="2613420"/>
            <a:ext cx="3540369" cy="29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400" b="1" i="0" baseline="0">
                <a:solidFill>
                  <a:schemeClr val="bg2"/>
                </a:solidFill>
                <a:latin typeface="Lora" pitchFamily="2" charset="77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25" name="Tijdelijke aanduiding voor tekst 39">
            <a:extLst>
              <a:ext uri="{FF2B5EF4-FFF2-40B4-BE49-F238E27FC236}">
                <a16:creationId xmlns:a16="http://schemas.microsoft.com/office/drawing/2014/main" id="{9787D571-FC74-B112-2958-E6AC473C7A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3961" y="3090514"/>
            <a:ext cx="3686908" cy="1886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850565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beeld of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B5E4ED4B-CC3C-7260-E255-699D7D602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517" y="0"/>
            <a:ext cx="4622800" cy="6858000"/>
          </a:xfrm>
          <a:prstGeom prst="rect">
            <a:avLst/>
          </a:prstGeom>
        </p:spPr>
      </p:pic>
      <p:sp>
        <p:nvSpPr>
          <p:cNvPr id="24" name="Vrije vorm 23">
            <a:extLst>
              <a:ext uri="{FF2B5EF4-FFF2-40B4-BE49-F238E27FC236}">
                <a16:creationId xmlns:a16="http://schemas.microsoft.com/office/drawing/2014/main" id="{281AB111-F635-B812-966C-0C235B281D8E}"/>
              </a:ext>
            </a:extLst>
          </p:cNvPr>
          <p:cNvSpPr/>
          <p:nvPr userDrawn="1"/>
        </p:nvSpPr>
        <p:spPr>
          <a:xfrm>
            <a:off x="0" y="4642303"/>
            <a:ext cx="12191999" cy="2215697"/>
          </a:xfrm>
          <a:custGeom>
            <a:avLst/>
            <a:gdLst>
              <a:gd name="connsiteX0" fmla="*/ 4250959 w 12191999"/>
              <a:gd name="connsiteY0" fmla="*/ 0 h 2215697"/>
              <a:gd name="connsiteX1" fmla="*/ 12007359 w 12191999"/>
              <a:gd name="connsiteY1" fmla="*/ 1652530 h 2215697"/>
              <a:gd name="connsiteX2" fmla="*/ 12191999 w 12191999"/>
              <a:gd name="connsiteY2" fmla="*/ 1739940 h 2215697"/>
              <a:gd name="connsiteX3" fmla="*/ 12191999 w 12191999"/>
              <a:gd name="connsiteY3" fmla="*/ 2215697 h 2215697"/>
              <a:gd name="connsiteX4" fmla="*/ 0 w 12191999"/>
              <a:gd name="connsiteY4" fmla="*/ 2215697 h 2215697"/>
              <a:gd name="connsiteX5" fmla="*/ 0 w 12191999"/>
              <a:gd name="connsiteY5" fmla="*/ 479052 h 2215697"/>
              <a:gd name="connsiteX6" fmla="*/ 224537 w 12191999"/>
              <a:gd name="connsiteY6" fmla="*/ 428053 h 2215697"/>
              <a:gd name="connsiteX7" fmla="*/ 4250959 w 12191999"/>
              <a:gd name="connsiteY7" fmla="*/ 0 h 221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2215697">
                <a:moveTo>
                  <a:pt x="4250959" y="0"/>
                </a:moveTo>
                <a:cubicBezTo>
                  <a:pt x="7014162" y="0"/>
                  <a:pt x="9639415" y="590630"/>
                  <a:pt x="12007359" y="1652530"/>
                </a:cubicBezTo>
                <a:lnTo>
                  <a:pt x="12191999" y="1739940"/>
                </a:lnTo>
                <a:lnTo>
                  <a:pt x="12191999" y="2215697"/>
                </a:lnTo>
                <a:lnTo>
                  <a:pt x="0" y="2215697"/>
                </a:lnTo>
                <a:lnTo>
                  <a:pt x="0" y="479052"/>
                </a:lnTo>
                <a:lnTo>
                  <a:pt x="224537" y="428053"/>
                </a:lnTo>
                <a:cubicBezTo>
                  <a:pt x="1522244" y="147658"/>
                  <a:pt x="2869357" y="0"/>
                  <a:pt x="4250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B7973985-BDD8-6EC3-0FF6-49A6B8F5B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98FD465-11BA-A121-FACF-DF7249D021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59425" y="1717488"/>
            <a:ext cx="1143000" cy="1104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6C2A48-973F-56B3-8B8B-A1081E7D57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252532">
            <a:off x="7640862" y="575493"/>
            <a:ext cx="1358900" cy="647700"/>
          </a:xfrm>
          <a:prstGeom prst="rect">
            <a:avLst/>
          </a:prstGeom>
        </p:spPr>
      </p:pic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06940012-61D1-CF48-C1BE-504C724496D1}"/>
              </a:ext>
            </a:extLst>
          </p:cNvPr>
          <p:cNvSpPr txBox="1">
            <a:spLocks/>
          </p:cNvSpPr>
          <p:nvPr userDrawn="1"/>
        </p:nvSpPr>
        <p:spPr>
          <a:xfrm>
            <a:off x="8709138" y="1631327"/>
            <a:ext cx="2779558" cy="3178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10000"/>
                </a:schemeClr>
              </a:buClr>
              <a:buSzPct val="100000"/>
              <a:buFontTx/>
              <a:buNone/>
              <a:tabLst/>
              <a:defRPr sz="1800" b="1" kern="1200">
                <a:solidFill>
                  <a:schemeClr val="accent6">
                    <a:lumMod val="1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Tx/>
              <a:buNone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Tx/>
              <a:buNone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Tx/>
              <a:buNone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nl-NL" sz="1500" b="0" i="0" baseline="0" dirty="0">
                <a:solidFill>
                  <a:schemeClr val="bg1"/>
                </a:solidFill>
                <a:latin typeface="Lora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bewerken.</a:t>
            </a:r>
            <a:endParaRPr lang="nl-NL" sz="1500" b="0" i="0" baseline="0" dirty="0">
              <a:solidFill>
                <a:schemeClr val="bg1"/>
              </a:solidFill>
              <a:latin typeface="Lora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C6F047DC-F991-EDEE-F021-439671941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364" y="1717488"/>
            <a:ext cx="7690887" cy="407371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8" name="Tijdelijke aanduiding voor tekst 39">
            <a:extLst>
              <a:ext uri="{FF2B5EF4-FFF2-40B4-BE49-F238E27FC236}">
                <a16:creationId xmlns:a16="http://schemas.microsoft.com/office/drawing/2014/main" id="{AE225CB4-5E56-B9D3-67C8-981B1F018B3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885" y="1062070"/>
            <a:ext cx="6476859" cy="48625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graphicFrame>
        <p:nvGraphicFramePr>
          <p:cNvPr id="39" name="Tabel 38">
            <a:extLst>
              <a:ext uri="{FF2B5EF4-FFF2-40B4-BE49-F238E27FC236}">
                <a16:creationId xmlns:a16="http://schemas.microsoft.com/office/drawing/2014/main" id="{49315E0D-F8FC-360C-A085-B0C55219377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2802214"/>
              </p:ext>
            </p:extLst>
          </p:nvPr>
        </p:nvGraphicFramePr>
        <p:xfrm>
          <a:off x="1031245" y="2822388"/>
          <a:ext cx="685897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795">
                  <a:extLst>
                    <a:ext uri="{9D8B030D-6E8A-4147-A177-3AD203B41FA5}">
                      <a16:colId xmlns:a16="http://schemas.microsoft.com/office/drawing/2014/main" val="1483703198"/>
                    </a:ext>
                  </a:extLst>
                </a:gridCol>
                <a:gridCol w="1371795">
                  <a:extLst>
                    <a:ext uri="{9D8B030D-6E8A-4147-A177-3AD203B41FA5}">
                      <a16:colId xmlns:a16="http://schemas.microsoft.com/office/drawing/2014/main" val="3728816711"/>
                    </a:ext>
                  </a:extLst>
                </a:gridCol>
                <a:gridCol w="1371795">
                  <a:extLst>
                    <a:ext uri="{9D8B030D-6E8A-4147-A177-3AD203B41FA5}">
                      <a16:colId xmlns:a16="http://schemas.microsoft.com/office/drawing/2014/main" val="3899125594"/>
                    </a:ext>
                  </a:extLst>
                </a:gridCol>
                <a:gridCol w="1371795">
                  <a:extLst>
                    <a:ext uri="{9D8B030D-6E8A-4147-A177-3AD203B41FA5}">
                      <a16:colId xmlns:a16="http://schemas.microsoft.com/office/drawing/2014/main" val="3691140727"/>
                    </a:ext>
                  </a:extLst>
                </a:gridCol>
                <a:gridCol w="1371795">
                  <a:extLst>
                    <a:ext uri="{9D8B030D-6E8A-4147-A177-3AD203B41FA5}">
                      <a16:colId xmlns:a16="http://schemas.microsoft.com/office/drawing/2014/main" val="3525716951"/>
                    </a:ext>
                  </a:extLst>
                </a:gridCol>
              </a:tblGrid>
              <a:tr h="268302"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399677"/>
                  </a:ext>
                </a:extLst>
              </a:tr>
              <a:tr h="268302"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026588"/>
                  </a:ext>
                </a:extLst>
              </a:tr>
              <a:tr h="268302"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396454"/>
                  </a:ext>
                </a:extLst>
              </a:tr>
              <a:tr h="268302"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ln>
                          <a:solidFill>
                            <a:schemeClr val="accent5"/>
                          </a:solidFill>
                        </a:ln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319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72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ondertitel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39">
            <a:extLst>
              <a:ext uri="{FF2B5EF4-FFF2-40B4-BE49-F238E27FC236}">
                <a16:creationId xmlns:a16="http://schemas.microsoft.com/office/drawing/2014/main" id="{932A380D-E6F1-C95E-76D0-F8BE6B893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3194" y="1548320"/>
            <a:ext cx="5807640" cy="4026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4DAB9C3-AB7A-3CCF-9210-CC631166782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510834" y="0"/>
            <a:ext cx="5711608" cy="6858000"/>
          </a:xfrm>
          <a:custGeom>
            <a:avLst/>
            <a:gdLst>
              <a:gd name="connsiteX0" fmla="*/ 1803223 w 6748837"/>
              <a:gd name="connsiteY0" fmla="*/ 0 h 6858000"/>
              <a:gd name="connsiteX1" fmla="*/ 6748837 w 6748837"/>
              <a:gd name="connsiteY1" fmla="*/ 0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  <a:gd name="connsiteX0" fmla="*/ 1803223 w 6748837"/>
              <a:gd name="connsiteY0" fmla="*/ 0 h 6858000"/>
              <a:gd name="connsiteX1" fmla="*/ 4742616 w 6748837"/>
              <a:gd name="connsiteY1" fmla="*/ 13648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  <a:gd name="connsiteX7" fmla="*/ 1803223 w 6748837"/>
              <a:gd name="connsiteY7" fmla="*/ 0 h 6858000"/>
              <a:gd name="connsiteX0" fmla="*/ 1803223 w 6748837"/>
              <a:gd name="connsiteY0" fmla="*/ 0 h 6858000"/>
              <a:gd name="connsiteX1" fmla="*/ 5711608 w 6748837"/>
              <a:gd name="connsiteY1" fmla="*/ 13648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  <a:gd name="connsiteX7" fmla="*/ 1803223 w 6748837"/>
              <a:gd name="connsiteY7" fmla="*/ 0 h 6858000"/>
              <a:gd name="connsiteX0" fmla="*/ 1803223 w 5711608"/>
              <a:gd name="connsiteY0" fmla="*/ 0 h 6858000"/>
              <a:gd name="connsiteX1" fmla="*/ 5711608 w 5711608"/>
              <a:gd name="connsiteY1" fmla="*/ 13648 h 6858000"/>
              <a:gd name="connsiteX2" fmla="*/ 5711607 w 5711608"/>
              <a:gd name="connsiteY2" fmla="*/ 6844353 h 6858000"/>
              <a:gd name="connsiteX3" fmla="*/ 799181 w 5711608"/>
              <a:gd name="connsiteY3" fmla="*/ 6858000 h 6858000"/>
              <a:gd name="connsiteX4" fmla="*/ 782564 w 5711608"/>
              <a:gd name="connsiteY4" fmla="*/ 6832080 h 6858000"/>
              <a:gd name="connsiteX5" fmla="*/ 0 w 5711608"/>
              <a:gd name="connsiteY5" fmla="*/ 4029164 h 6858000"/>
              <a:gd name="connsiteX6" fmla="*/ 1770944 w 5711608"/>
              <a:gd name="connsiteY6" fmla="*/ 27961 h 6858000"/>
              <a:gd name="connsiteX7" fmla="*/ 1803223 w 5711608"/>
              <a:gd name="connsiteY7" fmla="*/ 0 h 6858000"/>
              <a:gd name="connsiteX0" fmla="*/ 1803223 w 5711608"/>
              <a:gd name="connsiteY0" fmla="*/ 0 h 6858000"/>
              <a:gd name="connsiteX1" fmla="*/ 5711608 w 5711608"/>
              <a:gd name="connsiteY1" fmla="*/ 13648 h 6858000"/>
              <a:gd name="connsiteX2" fmla="*/ 5704463 w 5711608"/>
              <a:gd name="connsiteY2" fmla="*/ 6851497 h 6858000"/>
              <a:gd name="connsiteX3" fmla="*/ 799181 w 5711608"/>
              <a:gd name="connsiteY3" fmla="*/ 6858000 h 6858000"/>
              <a:gd name="connsiteX4" fmla="*/ 782564 w 5711608"/>
              <a:gd name="connsiteY4" fmla="*/ 6832080 h 6858000"/>
              <a:gd name="connsiteX5" fmla="*/ 0 w 5711608"/>
              <a:gd name="connsiteY5" fmla="*/ 4029164 h 6858000"/>
              <a:gd name="connsiteX6" fmla="*/ 1770944 w 5711608"/>
              <a:gd name="connsiteY6" fmla="*/ 27961 h 6858000"/>
              <a:gd name="connsiteX7" fmla="*/ 1803223 w 5711608"/>
              <a:gd name="connsiteY7" fmla="*/ 0 h 6858000"/>
              <a:gd name="connsiteX0" fmla="*/ 1803223 w 5711608"/>
              <a:gd name="connsiteY0" fmla="*/ 0 h 6858000"/>
              <a:gd name="connsiteX1" fmla="*/ 5711608 w 5711608"/>
              <a:gd name="connsiteY1" fmla="*/ 6504 h 6858000"/>
              <a:gd name="connsiteX2" fmla="*/ 5704463 w 5711608"/>
              <a:gd name="connsiteY2" fmla="*/ 6851497 h 6858000"/>
              <a:gd name="connsiteX3" fmla="*/ 799181 w 5711608"/>
              <a:gd name="connsiteY3" fmla="*/ 6858000 h 6858000"/>
              <a:gd name="connsiteX4" fmla="*/ 782564 w 5711608"/>
              <a:gd name="connsiteY4" fmla="*/ 6832080 h 6858000"/>
              <a:gd name="connsiteX5" fmla="*/ 0 w 5711608"/>
              <a:gd name="connsiteY5" fmla="*/ 4029164 h 6858000"/>
              <a:gd name="connsiteX6" fmla="*/ 1770944 w 5711608"/>
              <a:gd name="connsiteY6" fmla="*/ 27961 h 6858000"/>
              <a:gd name="connsiteX7" fmla="*/ 1803223 w 571160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1608" h="6858000">
                <a:moveTo>
                  <a:pt x="1803223" y="0"/>
                </a:moveTo>
                <a:lnTo>
                  <a:pt x="5711608" y="6504"/>
                </a:lnTo>
                <a:cubicBezTo>
                  <a:pt x="5711608" y="2283406"/>
                  <a:pt x="5704463" y="4574595"/>
                  <a:pt x="5704463" y="6851497"/>
                </a:cubicBezTo>
                <a:lnTo>
                  <a:pt x="799181" y="6858000"/>
                </a:lnTo>
                <a:lnTo>
                  <a:pt x="782564" y="6832080"/>
                </a:lnTo>
                <a:cubicBezTo>
                  <a:pt x="285969" y="6014795"/>
                  <a:pt x="0" y="5055375"/>
                  <a:pt x="0" y="4029164"/>
                </a:cubicBezTo>
                <a:cubicBezTo>
                  <a:pt x="0" y="2443202"/>
                  <a:pt x="683016" y="1016766"/>
                  <a:pt x="1770944" y="27961"/>
                </a:cubicBezTo>
                <a:lnTo>
                  <a:pt x="1803223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85B56F3-678E-AFCC-8B93-07D7A42C2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1501" y="6112315"/>
            <a:ext cx="1143000" cy="11049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17ECA9A-4833-C9C4-B99F-AFCDE07C74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75342">
            <a:off x="6725077" y="604446"/>
            <a:ext cx="1358900" cy="647700"/>
          </a:xfrm>
          <a:prstGeom prst="rect">
            <a:avLst/>
          </a:prstGeom>
        </p:spPr>
      </p:pic>
      <p:sp>
        <p:nvSpPr>
          <p:cNvPr id="18" name="Tijdelijke aanduiding voor tekst 39">
            <a:extLst>
              <a:ext uri="{FF2B5EF4-FFF2-40B4-BE49-F238E27FC236}">
                <a16:creationId xmlns:a16="http://schemas.microsoft.com/office/drawing/2014/main" id="{F696D05C-AC5B-E547-F08E-957FA34DFB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169" y="2092966"/>
            <a:ext cx="5631038" cy="38453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  <p:sp>
        <p:nvSpPr>
          <p:cNvPr id="19" name="Tijdelijke aanduiding voor tekst 39">
            <a:extLst>
              <a:ext uri="{FF2B5EF4-FFF2-40B4-BE49-F238E27FC236}">
                <a16:creationId xmlns:a16="http://schemas.microsoft.com/office/drawing/2014/main" id="{D33525A8-F6E6-517E-D1BB-8A1E53E60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886" y="1062070"/>
            <a:ext cx="5857948" cy="48625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0931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ondertitel 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kstvak 34">
            <a:extLst>
              <a:ext uri="{FF2B5EF4-FFF2-40B4-BE49-F238E27FC236}">
                <a16:creationId xmlns:a16="http://schemas.microsoft.com/office/drawing/2014/main" id="{933B676A-34DD-4CF6-B1FC-B31A85F4B0BA}"/>
              </a:ext>
            </a:extLst>
          </p:cNvPr>
          <p:cNvSpPr txBox="1"/>
          <p:nvPr userDrawn="1"/>
        </p:nvSpPr>
        <p:spPr>
          <a:xfrm>
            <a:off x="709200" y="6202445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aseline="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rPr>
              <a:t>Versie 1 / november 2023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3A1BCDD5-7025-DDA4-E9C6-D2378BD56B7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175"/>
            <a:ext cx="6373202" cy="6854825"/>
          </a:xfrm>
          <a:custGeom>
            <a:avLst/>
            <a:gdLst>
              <a:gd name="connsiteX0" fmla="*/ 0 w 6373202"/>
              <a:gd name="connsiteY0" fmla="*/ 0 h 6854825"/>
              <a:gd name="connsiteX1" fmla="*/ 4875508 w 6373202"/>
              <a:gd name="connsiteY1" fmla="*/ 0 h 6854825"/>
              <a:gd name="connsiteX2" fmla="*/ 4985051 w 6373202"/>
              <a:gd name="connsiteY2" fmla="*/ 114897 h 6854825"/>
              <a:gd name="connsiteX3" fmla="*/ 6373202 w 6373202"/>
              <a:gd name="connsiteY3" fmla="*/ 3707762 h 6854825"/>
              <a:gd name="connsiteX4" fmla="*/ 5460612 w 6373202"/>
              <a:gd name="connsiteY4" fmla="*/ 6695378 h 6854825"/>
              <a:gd name="connsiteX5" fmla="*/ 5347227 w 6373202"/>
              <a:gd name="connsiteY5" fmla="*/ 6854825 h 6854825"/>
              <a:gd name="connsiteX6" fmla="*/ 0 w 6373202"/>
              <a:gd name="connsiteY6" fmla="*/ 6854825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3202" h="6854825">
                <a:moveTo>
                  <a:pt x="0" y="0"/>
                </a:moveTo>
                <a:lnTo>
                  <a:pt x="4875508" y="0"/>
                </a:lnTo>
                <a:lnTo>
                  <a:pt x="4985051" y="114897"/>
                </a:lnTo>
                <a:cubicBezTo>
                  <a:pt x="5847533" y="1063838"/>
                  <a:pt x="6373202" y="2324412"/>
                  <a:pt x="6373202" y="3707762"/>
                </a:cubicBezTo>
                <a:cubicBezTo>
                  <a:pt x="6373202" y="4814442"/>
                  <a:pt x="6036774" y="5842546"/>
                  <a:pt x="5460612" y="6695378"/>
                </a:cubicBezTo>
                <a:lnTo>
                  <a:pt x="5347227" y="6854825"/>
                </a:lnTo>
                <a:lnTo>
                  <a:pt x="0" y="685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>
                <a:latin typeface="+mn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9">
            <a:extLst>
              <a:ext uri="{FF2B5EF4-FFF2-40B4-BE49-F238E27FC236}">
                <a16:creationId xmlns:a16="http://schemas.microsoft.com/office/drawing/2014/main" id="{62B60458-DE5D-8294-0A66-B782457E18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7861" y="2243555"/>
            <a:ext cx="4362450" cy="4446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5" name="Tijdelijke aanduiding voor tekst 39">
            <a:extLst>
              <a:ext uri="{FF2B5EF4-FFF2-40B4-BE49-F238E27FC236}">
                <a16:creationId xmlns:a16="http://schemas.microsoft.com/office/drawing/2014/main" id="{AF28811A-2F8E-D570-E23D-D89EC61366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07860" y="1781017"/>
            <a:ext cx="4362451" cy="458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2D69376-D951-6B65-321B-A138E423F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8718" y="360986"/>
            <a:ext cx="1308100" cy="8763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4477B5B-0B53-A457-1E9F-9D26BF1B6B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373755">
            <a:off x="5166048" y="5796700"/>
            <a:ext cx="1358900" cy="6477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C0DDD0E-8389-CA14-C937-0DA4DE8566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24500" y="-552450"/>
            <a:ext cx="1143000" cy="1104900"/>
          </a:xfrm>
          <a:prstGeom prst="rect">
            <a:avLst/>
          </a:prstGeom>
        </p:spPr>
      </p:pic>
      <p:sp>
        <p:nvSpPr>
          <p:cNvPr id="15" name="Tijdelijke aanduiding voor tekst 39">
            <a:extLst>
              <a:ext uri="{FF2B5EF4-FFF2-40B4-BE49-F238E27FC236}">
                <a16:creationId xmlns:a16="http://schemas.microsoft.com/office/drawing/2014/main" id="{A3711E91-6EE3-74F2-72BD-872475101D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7860" y="2791429"/>
            <a:ext cx="4811563" cy="311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229984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9BC42BD-CB3B-2C33-7733-CF18D2E0504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510834" y="0"/>
            <a:ext cx="5711608" cy="6858000"/>
          </a:xfrm>
          <a:custGeom>
            <a:avLst/>
            <a:gdLst>
              <a:gd name="connsiteX0" fmla="*/ 1803223 w 6748837"/>
              <a:gd name="connsiteY0" fmla="*/ 0 h 6858000"/>
              <a:gd name="connsiteX1" fmla="*/ 6748837 w 6748837"/>
              <a:gd name="connsiteY1" fmla="*/ 0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  <a:gd name="connsiteX0" fmla="*/ 1803223 w 6748837"/>
              <a:gd name="connsiteY0" fmla="*/ 0 h 6858000"/>
              <a:gd name="connsiteX1" fmla="*/ 4742616 w 6748837"/>
              <a:gd name="connsiteY1" fmla="*/ 13648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  <a:gd name="connsiteX7" fmla="*/ 1803223 w 6748837"/>
              <a:gd name="connsiteY7" fmla="*/ 0 h 6858000"/>
              <a:gd name="connsiteX0" fmla="*/ 1803223 w 6748837"/>
              <a:gd name="connsiteY0" fmla="*/ 0 h 6858000"/>
              <a:gd name="connsiteX1" fmla="*/ 5711608 w 6748837"/>
              <a:gd name="connsiteY1" fmla="*/ 13648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  <a:gd name="connsiteX7" fmla="*/ 1803223 w 6748837"/>
              <a:gd name="connsiteY7" fmla="*/ 0 h 6858000"/>
              <a:gd name="connsiteX0" fmla="*/ 1803223 w 5711608"/>
              <a:gd name="connsiteY0" fmla="*/ 0 h 6858000"/>
              <a:gd name="connsiteX1" fmla="*/ 5711608 w 5711608"/>
              <a:gd name="connsiteY1" fmla="*/ 13648 h 6858000"/>
              <a:gd name="connsiteX2" fmla="*/ 5711607 w 5711608"/>
              <a:gd name="connsiteY2" fmla="*/ 6844353 h 6858000"/>
              <a:gd name="connsiteX3" fmla="*/ 799181 w 5711608"/>
              <a:gd name="connsiteY3" fmla="*/ 6858000 h 6858000"/>
              <a:gd name="connsiteX4" fmla="*/ 782564 w 5711608"/>
              <a:gd name="connsiteY4" fmla="*/ 6832080 h 6858000"/>
              <a:gd name="connsiteX5" fmla="*/ 0 w 5711608"/>
              <a:gd name="connsiteY5" fmla="*/ 4029164 h 6858000"/>
              <a:gd name="connsiteX6" fmla="*/ 1770944 w 5711608"/>
              <a:gd name="connsiteY6" fmla="*/ 27961 h 6858000"/>
              <a:gd name="connsiteX7" fmla="*/ 1803223 w 5711608"/>
              <a:gd name="connsiteY7" fmla="*/ 0 h 6858000"/>
              <a:gd name="connsiteX0" fmla="*/ 1803223 w 5711608"/>
              <a:gd name="connsiteY0" fmla="*/ 0 h 6858000"/>
              <a:gd name="connsiteX1" fmla="*/ 5711608 w 5711608"/>
              <a:gd name="connsiteY1" fmla="*/ 13648 h 6858000"/>
              <a:gd name="connsiteX2" fmla="*/ 5704463 w 5711608"/>
              <a:gd name="connsiteY2" fmla="*/ 6851497 h 6858000"/>
              <a:gd name="connsiteX3" fmla="*/ 799181 w 5711608"/>
              <a:gd name="connsiteY3" fmla="*/ 6858000 h 6858000"/>
              <a:gd name="connsiteX4" fmla="*/ 782564 w 5711608"/>
              <a:gd name="connsiteY4" fmla="*/ 6832080 h 6858000"/>
              <a:gd name="connsiteX5" fmla="*/ 0 w 5711608"/>
              <a:gd name="connsiteY5" fmla="*/ 4029164 h 6858000"/>
              <a:gd name="connsiteX6" fmla="*/ 1770944 w 5711608"/>
              <a:gd name="connsiteY6" fmla="*/ 27961 h 6858000"/>
              <a:gd name="connsiteX7" fmla="*/ 1803223 w 5711608"/>
              <a:gd name="connsiteY7" fmla="*/ 0 h 6858000"/>
              <a:gd name="connsiteX0" fmla="*/ 1803223 w 5711608"/>
              <a:gd name="connsiteY0" fmla="*/ 0 h 6858000"/>
              <a:gd name="connsiteX1" fmla="*/ 5711608 w 5711608"/>
              <a:gd name="connsiteY1" fmla="*/ 6504 h 6858000"/>
              <a:gd name="connsiteX2" fmla="*/ 5704463 w 5711608"/>
              <a:gd name="connsiteY2" fmla="*/ 6851497 h 6858000"/>
              <a:gd name="connsiteX3" fmla="*/ 799181 w 5711608"/>
              <a:gd name="connsiteY3" fmla="*/ 6858000 h 6858000"/>
              <a:gd name="connsiteX4" fmla="*/ 782564 w 5711608"/>
              <a:gd name="connsiteY4" fmla="*/ 6832080 h 6858000"/>
              <a:gd name="connsiteX5" fmla="*/ 0 w 5711608"/>
              <a:gd name="connsiteY5" fmla="*/ 4029164 h 6858000"/>
              <a:gd name="connsiteX6" fmla="*/ 1770944 w 5711608"/>
              <a:gd name="connsiteY6" fmla="*/ 27961 h 6858000"/>
              <a:gd name="connsiteX7" fmla="*/ 1803223 w 571160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1608" h="6858000">
                <a:moveTo>
                  <a:pt x="1803223" y="0"/>
                </a:moveTo>
                <a:lnTo>
                  <a:pt x="5711608" y="6504"/>
                </a:lnTo>
                <a:cubicBezTo>
                  <a:pt x="5711608" y="2283406"/>
                  <a:pt x="5704463" y="4574595"/>
                  <a:pt x="5704463" y="6851497"/>
                </a:cubicBezTo>
                <a:lnTo>
                  <a:pt x="799181" y="6858000"/>
                </a:lnTo>
                <a:lnTo>
                  <a:pt x="782564" y="6832080"/>
                </a:lnTo>
                <a:cubicBezTo>
                  <a:pt x="285969" y="6014795"/>
                  <a:pt x="0" y="5055375"/>
                  <a:pt x="0" y="4029164"/>
                </a:cubicBezTo>
                <a:cubicBezTo>
                  <a:pt x="0" y="2443202"/>
                  <a:pt x="683016" y="1016766"/>
                  <a:pt x="1770944" y="27961"/>
                </a:cubicBezTo>
                <a:lnTo>
                  <a:pt x="1803223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54620D4-D312-BD72-1530-33DA0C101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1501" y="6112315"/>
            <a:ext cx="1143000" cy="11049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D4588C1-9784-B6C0-04CD-A52EA8DB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75342">
            <a:off x="6725077" y="604446"/>
            <a:ext cx="1358900" cy="647700"/>
          </a:xfrm>
          <a:prstGeom prst="rect">
            <a:avLst/>
          </a:prstGeom>
        </p:spPr>
      </p:pic>
      <p:sp>
        <p:nvSpPr>
          <p:cNvPr id="13" name="Tijdelijke aanduiding voor tekst 39">
            <a:extLst>
              <a:ext uri="{FF2B5EF4-FFF2-40B4-BE49-F238E27FC236}">
                <a16:creationId xmlns:a16="http://schemas.microsoft.com/office/drawing/2014/main" id="{9BCAB57D-B195-8525-75C2-2EF4626824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169" y="1799891"/>
            <a:ext cx="5631038" cy="38453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  <p:sp>
        <p:nvSpPr>
          <p:cNvPr id="14" name="Tijdelijke aanduiding voor tekst 39">
            <a:extLst>
              <a:ext uri="{FF2B5EF4-FFF2-40B4-BE49-F238E27FC236}">
                <a16:creationId xmlns:a16="http://schemas.microsoft.com/office/drawing/2014/main" id="{3463C501-AFFA-2D9D-853D-99E66BAB5BF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886" y="1062070"/>
            <a:ext cx="5857948" cy="48625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35535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kstvak 34">
            <a:extLst>
              <a:ext uri="{FF2B5EF4-FFF2-40B4-BE49-F238E27FC236}">
                <a16:creationId xmlns:a16="http://schemas.microsoft.com/office/drawing/2014/main" id="{933B676A-34DD-4CF6-B1FC-B31A85F4B0BA}"/>
              </a:ext>
            </a:extLst>
          </p:cNvPr>
          <p:cNvSpPr txBox="1"/>
          <p:nvPr userDrawn="1"/>
        </p:nvSpPr>
        <p:spPr>
          <a:xfrm>
            <a:off x="709200" y="6202445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aseline="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rPr>
              <a:t>Versie 1 / november 2023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3A1BCDD5-7025-DDA4-E9C6-D2378BD56B7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175"/>
            <a:ext cx="6373202" cy="6854825"/>
          </a:xfrm>
          <a:custGeom>
            <a:avLst/>
            <a:gdLst>
              <a:gd name="connsiteX0" fmla="*/ 0 w 6373202"/>
              <a:gd name="connsiteY0" fmla="*/ 0 h 6854825"/>
              <a:gd name="connsiteX1" fmla="*/ 4875508 w 6373202"/>
              <a:gd name="connsiteY1" fmla="*/ 0 h 6854825"/>
              <a:gd name="connsiteX2" fmla="*/ 4985051 w 6373202"/>
              <a:gd name="connsiteY2" fmla="*/ 114897 h 6854825"/>
              <a:gd name="connsiteX3" fmla="*/ 6373202 w 6373202"/>
              <a:gd name="connsiteY3" fmla="*/ 3707762 h 6854825"/>
              <a:gd name="connsiteX4" fmla="*/ 5460612 w 6373202"/>
              <a:gd name="connsiteY4" fmla="*/ 6695378 h 6854825"/>
              <a:gd name="connsiteX5" fmla="*/ 5347227 w 6373202"/>
              <a:gd name="connsiteY5" fmla="*/ 6854825 h 6854825"/>
              <a:gd name="connsiteX6" fmla="*/ 0 w 6373202"/>
              <a:gd name="connsiteY6" fmla="*/ 6854825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3202" h="6854825">
                <a:moveTo>
                  <a:pt x="0" y="0"/>
                </a:moveTo>
                <a:lnTo>
                  <a:pt x="4875508" y="0"/>
                </a:lnTo>
                <a:lnTo>
                  <a:pt x="4985051" y="114897"/>
                </a:lnTo>
                <a:cubicBezTo>
                  <a:pt x="5847533" y="1063838"/>
                  <a:pt x="6373202" y="2324412"/>
                  <a:pt x="6373202" y="3707762"/>
                </a:cubicBezTo>
                <a:cubicBezTo>
                  <a:pt x="6373202" y="4814442"/>
                  <a:pt x="6036774" y="5842546"/>
                  <a:pt x="5460612" y="6695378"/>
                </a:cubicBezTo>
                <a:lnTo>
                  <a:pt x="5347227" y="6854825"/>
                </a:lnTo>
                <a:lnTo>
                  <a:pt x="0" y="685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>
                <a:latin typeface="+mn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0EFB7CD-4EC0-DE06-8E58-2F53AADA20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73755">
            <a:off x="5166048" y="5796700"/>
            <a:ext cx="1358900" cy="6477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C689D7D-15FD-5FAE-6E0E-227EBBE921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8718" y="360986"/>
            <a:ext cx="1308100" cy="876300"/>
          </a:xfrm>
          <a:prstGeom prst="rect">
            <a:avLst/>
          </a:prstGeom>
        </p:spPr>
      </p:pic>
      <p:sp>
        <p:nvSpPr>
          <p:cNvPr id="12" name="Tijdelijke aanduiding voor tekst 39">
            <a:extLst>
              <a:ext uri="{FF2B5EF4-FFF2-40B4-BE49-F238E27FC236}">
                <a16:creationId xmlns:a16="http://schemas.microsoft.com/office/drawing/2014/main" id="{E49FCEF3-9E81-C75B-A854-FB0D6F02B8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07860" y="1781017"/>
            <a:ext cx="4362451" cy="458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60DB7A3-AD64-7F02-45E7-E499BD413B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24500" y="-552450"/>
            <a:ext cx="1143000" cy="11049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AA725D4-7BED-8B96-3F0D-AD81986E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73755">
            <a:off x="5166049" y="5796700"/>
            <a:ext cx="1358900" cy="647700"/>
          </a:xfrm>
          <a:prstGeom prst="rect">
            <a:avLst/>
          </a:prstGeom>
        </p:spPr>
      </p:pic>
      <p:sp>
        <p:nvSpPr>
          <p:cNvPr id="16" name="Tijdelijke aanduiding voor tekst 39">
            <a:extLst>
              <a:ext uri="{FF2B5EF4-FFF2-40B4-BE49-F238E27FC236}">
                <a16:creationId xmlns:a16="http://schemas.microsoft.com/office/drawing/2014/main" id="{81EDC35A-9EC9-7311-FAAE-530A5E068F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7860" y="2497139"/>
            <a:ext cx="4811563" cy="3705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Klikken om de tekststijl van het model te bewerken</a:t>
            </a:r>
          </a:p>
          <a:p>
            <a:pPr lvl="1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Tweede niveau</a:t>
            </a:r>
          </a:p>
          <a:p>
            <a:pPr lvl="2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Derde niveau</a:t>
            </a:r>
          </a:p>
          <a:p>
            <a:pPr lvl="3"/>
            <a:r>
              <a:rPr lang="nl-NL" b="1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530352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ll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647998D-A7CB-4EC1-80E2-2213E94303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80EB061-2B70-04EC-5847-8AAC54D111C1}"/>
              </a:ext>
            </a:extLst>
          </p:cNvPr>
          <p:cNvSpPr txBox="1"/>
          <p:nvPr userDrawn="1"/>
        </p:nvSpPr>
        <p:spPr>
          <a:xfrm>
            <a:off x="703305" y="984041"/>
            <a:ext cx="7583445" cy="5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nl-NL" sz="3000" baseline="0" dirty="0">
                <a:solidFill>
                  <a:schemeClr val="accent2"/>
                </a:solidFill>
                <a:latin typeface="Lato Heavy" panose="020F0502020204030203" pitchFamily="34" charset="0"/>
              </a:rPr>
              <a:t>Stelling</a:t>
            </a:r>
          </a:p>
        </p:txBody>
      </p:sp>
      <p:sp>
        <p:nvSpPr>
          <p:cNvPr id="12" name="Tijdelijke aanduiding voor tekst 39">
            <a:extLst>
              <a:ext uri="{FF2B5EF4-FFF2-40B4-BE49-F238E27FC236}">
                <a16:creationId xmlns:a16="http://schemas.microsoft.com/office/drawing/2014/main" id="{F023B115-AA3E-1288-01E1-29AD0C90DB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19400" y="2412466"/>
            <a:ext cx="6610350" cy="2584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FFFFFF"/>
                </a:solidFill>
                <a:latin typeface="Lora" pitchFamily="2" charset="77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Plaats hier je stelling, </a:t>
            </a:r>
            <a:br>
              <a:rPr lang="nl-NL" dirty="0"/>
            </a:br>
            <a:r>
              <a:rPr lang="nl-NL" dirty="0"/>
              <a:t>maak eventueel gebruik van </a:t>
            </a:r>
            <a:br>
              <a:rPr lang="nl-NL" dirty="0"/>
            </a:br>
            <a:r>
              <a:rPr lang="nl-NL" dirty="0"/>
              <a:t>meerdere regels met slim afbreken </a:t>
            </a:r>
            <a:br>
              <a:rPr lang="nl-NL" dirty="0"/>
            </a:br>
            <a:r>
              <a:rPr lang="nl-NL" dirty="0"/>
              <a:t>voor meer nadruk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053F01F-53EA-A685-6C32-46657B084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73879C0-5391-2BC7-672D-100BA90F43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679841">
            <a:off x="11349775" y="2695220"/>
            <a:ext cx="1054100" cy="1092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ECE4645-58E2-F516-6C56-B49311659B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7850" y="5365959"/>
            <a:ext cx="1435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6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presentati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 21">
            <a:extLst>
              <a:ext uri="{FF2B5EF4-FFF2-40B4-BE49-F238E27FC236}">
                <a16:creationId xmlns:a16="http://schemas.microsoft.com/office/drawing/2014/main" id="{EEF79062-B5E2-22F4-88CE-831A857CBE39}"/>
              </a:ext>
            </a:extLst>
          </p:cNvPr>
          <p:cNvSpPr/>
          <p:nvPr userDrawn="1"/>
        </p:nvSpPr>
        <p:spPr>
          <a:xfrm>
            <a:off x="0" y="0"/>
            <a:ext cx="12192000" cy="6172199"/>
          </a:xfrm>
          <a:custGeom>
            <a:avLst/>
            <a:gdLst>
              <a:gd name="connsiteX0" fmla="*/ 0 w 12192000"/>
              <a:gd name="connsiteY0" fmla="*/ 0 h 6172199"/>
              <a:gd name="connsiteX1" fmla="*/ 12192000 w 12192000"/>
              <a:gd name="connsiteY1" fmla="*/ 0 h 6172199"/>
              <a:gd name="connsiteX2" fmla="*/ 12192000 w 12192000"/>
              <a:gd name="connsiteY2" fmla="*/ 5678221 h 6172199"/>
              <a:gd name="connsiteX3" fmla="*/ 12050862 w 12192000"/>
              <a:gd name="connsiteY3" fmla="*/ 5715486 h 6172199"/>
              <a:gd name="connsiteX4" fmla="*/ 8338421 w 12192000"/>
              <a:gd name="connsiteY4" fmla="*/ 6172199 h 6172199"/>
              <a:gd name="connsiteX5" fmla="*/ 302346 w 12192000"/>
              <a:gd name="connsiteY5" fmla="*/ 3876019 h 6172199"/>
              <a:gd name="connsiteX6" fmla="*/ 0 w 12192000"/>
              <a:gd name="connsiteY6" fmla="*/ 3680898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72199">
                <a:moveTo>
                  <a:pt x="0" y="0"/>
                </a:moveTo>
                <a:lnTo>
                  <a:pt x="12192000" y="0"/>
                </a:lnTo>
                <a:lnTo>
                  <a:pt x="12192000" y="5678221"/>
                </a:lnTo>
                <a:lnTo>
                  <a:pt x="12050862" y="5715486"/>
                </a:lnTo>
                <a:cubicBezTo>
                  <a:pt x="10862733" y="6013786"/>
                  <a:pt x="9619077" y="6172199"/>
                  <a:pt x="8338421" y="6172199"/>
                </a:cubicBezTo>
                <a:cubicBezTo>
                  <a:pt x="5387792" y="6172199"/>
                  <a:pt x="2633571" y="5331277"/>
                  <a:pt x="302346" y="3876019"/>
                </a:cubicBezTo>
                <a:lnTo>
                  <a:pt x="0" y="36808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" name="Tijdelijke aanduiding voor tekst 39">
            <a:extLst>
              <a:ext uri="{FF2B5EF4-FFF2-40B4-BE49-F238E27FC236}">
                <a16:creationId xmlns:a16="http://schemas.microsoft.com/office/drawing/2014/main" id="{D219296E-1B41-0A97-73D0-E0EB379940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556" y="2474027"/>
            <a:ext cx="6292797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b="0" i="0" baseline="0">
                <a:ln>
                  <a:solidFill>
                    <a:srgbClr val="FFFFFF"/>
                  </a:solidFill>
                </a:ln>
                <a:noFill/>
                <a:effectLst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Naam presentatie</a:t>
            </a:r>
          </a:p>
        </p:txBody>
      </p:sp>
      <p:sp>
        <p:nvSpPr>
          <p:cNvPr id="8" name="Tijdelijke aanduiding voor tekst 39">
            <a:extLst>
              <a:ext uri="{FF2B5EF4-FFF2-40B4-BE49-F238E27FC236}">
                <a16:creationId xmlns:a16="http://schemas.microsoft.com/office/drawing/2014/main" id="{86C093E3-827D-BCA4-8BD1-118706CC1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18431" y="4648463"/>
            <a:ext cx="6125781" cy="395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Plaats/gemeente/school</a:t>
            </a:r>
          </a:p>
        </p:txBody>
      </p:sp>
      <p:sp>
        <p:nvSpPr>
          <p:cNvPr id="9" name="Tijdelijke aanduiding voor tekst 39">
            <a:extLst>
              <a:ext uri="{FF2B5EF4-FFF2-40B4-BE49-F238E27FC236}">
                <a16:creationId xmlns:a16="http://schemas.microsoft.com/office/drawing/2014/main" id="{EBFA9540-DA76-F890-1359-169ABC9D56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12462" y="5074711"/>
            <a:ext cx="2624328" cy="395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baseline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1 december 2023</a:t>
            </a: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CA8F7012-75FA-C508-00C7-A8CEE5DBE9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4444801" cy="6858000"/>
          </a:xfrm>
          <a:custGeom>
            <a:avLst/>
            <a:gdLst>
              <a:gd name="connsiteX0" fmla="*/ 0 w 4444801"/>
              <a:gd name="connsiteY0" fmla="*/ 0 h 6858000"/>
              <a:gd name="connsiteX1" fmla="*/ 900364 w 4444801"/>
              <a:gd name="connsiteY1" fmla="*/ 0 h 6858000"/>
              <a:gd name="connsiteX2" fmla="*/ 1027853 w 4444801"/>
              <a:gd name="connsiteY2" fmla="*/ 0 h 6858000"/>
              <a:gd name="connsiteX3" fmla="*/ 3102127 w 4444801"/>
              <a:gd name="connsiteY3" fmla="*/ 0 h 6858000"/>
              <a:gd name="connsiteX4" fmla="*/ 3206612 w 4444801"/>
              <a:gd name="connsiteY4" fmla="*/ 94962 h 6858000"/>
              <a:gd name="connsiteX5" fmla="*/ 4444801 w 4444801"/>
              <a:gd name="connsiteY5" fmla="*/ 3084215 h 6858000"/>
              <a:gd name="connsiteX6" fmla="*/ 2232408 w 4444801"/>
              <a:gd name="connsiteY6" fmla="*/ 6801428 h 6858000"/>
              <a:gd name="connsiteX7" fmla="*/ 2121953 w 4444801"/>
              <a:gd name="connsiteY7" fmla="*/ 6858000 h 6858000"/>
              <a:gd name="connsiteX8" fmla="*/ 1027853 w 4444801"/>
              <a:gd name="connsiteY8" fmla="*/ 6858000 h 6858000"/>
              <a:gd name="connsiteX9" fmla="*/ 900364 w 4444801"/>
              <a:gd name="connsiteY9" fmla="*/ 6858000 h 6858000"/>
              <a:gd name="connsiteX10" fmla="*/ 0 w 444480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4801" h="6858000">
                <a:moveTo>
                  <a:pt x="0" y="0"/>
                </a:moveTo>
                <a:lnTo>
                  <a:pt x="900364" y="0"/>
                </a:lnTo>
                <a:lnTo>
                  <a:pt x="1027853" y="0"/>
                </a:lnTo>
                <a:lnTo>
                  <a:pt x="3102127" y="0"/>
                </a:lnTo>
                <a:lnTo>
                  <a:pt x="3206612" y="94962"/>
                </a:lnTo>
                <a:cubicBezTo>
                  <a:pt x="3971628" y="859978"/>
                  <a:pt x="4444801" y="1916839"/>
                  <a:pt x="4444801" y="3084215"/>
                </a:cubicBezTo>
                <a:cubicBezTo>
                  <a:pt x="4444801" y="4689357"/>
                  <a:pt x="3550209" y="6085556"/>
                  <a:pt x="2232408" y="6801428"/>
                </a:cubicBezTo>
                <a:lnTo>
                  <a:pt x="2121953" y="6858000"/>
                </a:lnTo>
                <a:lnTo>
                  <a:pt x="1027853" y="6858000"/>
                </a:lnTo>
                <a:lnTo>
                  <a:pt x="90036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+mj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8828EA7-CE33-0C01-FC47-DB83C380A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6216" y="-105396"/>
            <a:ext cx="1308100" cy="1092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78781B5-0DE5-DF06-D0CA-09D52E2AF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3897" y="1185119"/>
            <a:ext cx="1358900" cy="6477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B817CB6-AA38-C1E1-7248-327E8E3857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12998" y="5272476"/>
            <a:ext cx="1143000" cy="110490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31EF779-A4CA-ECF3-06A0-4F485E1D6E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sp>
        <p:nvSpPr>
          <p:cNvPr id="28" name="Tijdelijke aanduiding voor tekst 39">
            <a:extLst>
              <a:ext uri="{FF2B5EF4-FFF2-40B4-BE49-F238E27FC236}">
                <a16:creationId xmlns:a16="http://schemas.microsoft.com/office/drawing/2014/main" id="{782FCB76-47C0-5006-AD7A-D9CCC245E1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6556" y="3192134"/>
            <a:ext cx="4273203" cy="949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60000"/>
              </a:lnSpc>
              <a:buNone/>
              <a:defRPr sz="3000" b="1" i="0" baseline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 eerste regel en</a:t>
            </a:r>
          </a:p>
          <a:p>
            <a:pPr lvl="0"/>
            <a:r>
              <a:rPr lang="nl-NL" dirty="0"/>
              <a:t>tweede regel</a:t>
            </a:r>
          </a:p>
        </p:txBody>
      </p:sp>
    </p:spTree>
    <p:extLst>
      <p:ext uri="{BB962C8B-B14F-4D97-AF65-F5344CB8AC3E}">
        <p14:creationId xmlns:p14="http://schemas.microsoft.com/office/powerpoint/2010/main" val="2446117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FD3850C2-0E76-0D24-82CF-F94ADC98EE5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1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9065859 w 12191999"/>
              <a:gd name="connsiteY1" fmla="*/ 0 h 6858000"/>
              <a:gd name="connsiteX2" fmla="*/ 9081244 w 12191999"/>
              <a:gd name="connsiteY2" fmla="*/ 49794 h 6858000"/>
              <a:gd name="connsiteX3" fmla="*/ 9167713 w 12191999"/>
              <a:gd name="connsiteY3" fmla="*/ 269135 h 6858000"/>
              <a:gd name="connsiteX4" fmla="*/ 12163187 w 12191999"/>
              <a:gd name="connsiteY4" fmla="*/ 2095990 h 6858000"/>
              <a:gd name="connsiteX5" fmla="*/ 12191999 w 12191999"/>
              <a:gd name="connsiteY5" fmla="*/ 2093473 h 6858000"/>
              <a:gd name="connsiteX6" fmla="*/ 12191999 w 12191999"/>
              <a:gd name="connsiteY6" fmla="*/ 6858000 h 6858000"/>
              <a:gd name="connsiteX7" fmla="*/ 5225529 w 12191999"/>
              <a:gd name="connsiteY7" fmla="*/ 6858000 h 6858000"/>
              <a:gd name="connsiteX8" fmla="*/ 5029154 w 12191999"/>
              <a:gd name="connsiteY8" fmla="*/ 6612528 h 6858000"/>
              <a:gd name="connsiteX9" fmla="*/ 4790086 w 12191999"/>
              <a:gd name="connsiteY9" fmla="*/ 6356204 h 6858000"/>
              <a:gd name="connsiteX10" fmla="*/ 61853 w 12191999"/>
              <a:gd name="connsiteY10" fmla="*/ 5292542 h 6858000"/>
              <a:gd name="connsiteX11" fmla="*/ 0 w 12191999"/>
              <a:gd name="connsiteY11" fmla="*/ 53160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9065859" y="0"/>
                </a:lnTo>
                <a:lnTo>
                  <a:pt x="9081244" y="49794"/>
                </a:lnTo>
                <a:cubicBezTo>
                  <a:pt x="9107063" y="123379"/>
                  <a:pt x="9135867" y="196540"/>
                  <a:pt x="9167713" y="269135"/>
                </a:cubicBezTo>
                <a:cubicBezTo>
                  <a:pt x="9698474" y="1479057"/>
                  <a:pt x="10917001" y="2173861"/>
                  <a:pt x="12163187" y="2095990"/>
                </a:cubicBezTo>
                <a:lnTo>
                  <a:pt x="12191999" y="2093473"/>
                </a:lnTo>
                <a:lnTo>
                  <a:pt x="12191999" y="6858000"/>
                </a:lnTo>
                <a:lnTo>
                  <a:pt x="5225529" y="6858000"/>
                </a:lnTo>
                <a:lnTo>
                  <a:pt x="5029154" y="6612528"/>
                </a:lnTo>
                <a:cubicBezTo>
                  <a:pt x="4953364" y="6524800"/>
                  <a:pt x="4873675" y="6439282"/>
                  <a:pt x="4790086" y="6356204"/>
                </a:cubicBezTo>
                <a:cubicBezTo>
                  <a:pt x="3508397" y="5082337"/>
                  <a:pt x="1658895" y="4728620"/>
                  <a:pt x="61853" y="5292542"/>
                </a:cubicBezTo>
                <a:lnTo>
                  <a:pt x="0" y="53160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tekst 39">
            <a:extLst>
              <a:ext uri="{FF2B5EF4-FFF2-40B4-BE49-F238E27FC236}">
                <a16:creationId xmlns:a16="http://schemas.microsoft.com/office/drawing/2014/main" id="{E893DF4D-2EEF-6402-44E3-897D301FAF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919" y="5656729"/>
            <a:ext cx="2978561" cy="877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000" b="1" i="0" baseline="0">
                <a:solidFill>
                  <a:schemeClr val="accent2"/>
                </a:solidFill>
                <a:latin typeface="Lora" pitchFamily="2" charset="77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Tekst bij foto (kort)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AFF40A2-E7B4-AE24-395A-E78505FE1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8718" y="360986"/>
            <a:ext cx="1308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1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dia - Vrage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 2">
            <a:extLst>
              <a:ext uri="{FF2B5EF4-FFF2-40B4-BE49-F238E27FC236}">
                <a16:creationId xmlns:a16="http://schemas.microsoft.com/office/drawing/2014/main" id="{34301104-BA61-A786-70EA-1DCBF553943C}"/>
              </a:ext>
            </a:extLst>
          </p:cNvPr>
          <p:cNvSpPr/>
          <p:nvPr userDrawn="1"/>
        </p:nvSpPr>
        <p:spPr>
          <a:xfrm>
            <a:off x="0" y="0"/>
            <a:ext cx="12205855" cy="6212764"/>
          </a:xfrm>
          <a:custGeom>
            <a:avLst/>
            <a:gdLst>
              <a:gd name="connsiteX0" fmla="*/ 0 w 12192000"/>
              <a:gd name="connsiteY0" fmla="*/ 0 h 5769418"/>
              <a:gd name="connsiteX1" fmla="*/ 12192000 w 12192000"/>
              <a:gd name="connsiteY1" fmla="*/ 0 h 5769418"/>
              <a:gd name="connsiteX2" fmla="*/ 12192000 w 12192000"/>
              <a:gd name="connsiteY2" fmla="*/ 2179387 h 5769418"/>
              <a:gd name="connsiteX3" fmla="*/ 12016602 w 12192000"/>
              <a:gd name="connsiteY3" fmla="*/ 2353742 h 5769418"/>
              <a:gd name="connsiteX4" fmla="*/ 3555884 w 12192000"/>
              <a:gd name="connsiteY4" fmla="*/ 5769418 h 5769418"/>
              <a:gd name="connsiteX5" fmla="*/ 147479 w 12192000"/>
              <a:gd name="connsiteY5" fmla="*/ 5286368 h 5769418"/>
              <a:gd name="connsiteX6" fmla="*/ 0 w 12192000"/>
              <a:gd name="connsiteY6" fmla="*/ 5241000 h 5769418"/>
              <a:gd name="connsiteX0" fmla="*/ 0 w 12205855"/>
              <a:gd name="connsiteY0" fmla="*/ 443346 h 6212764"/>
              <a:gd name="connsiteX1" fmla="*/ 12205855 w 12205855"/>
              <a:gd name="connsiteY1" fmla="*/ 0 h 6212764"/>
              <a:gd name="connsiteX2" fmla="*/ 12192000 w 12205855"/>
              <a:gd name="connsiteY2" fmla="*/ 2622733 h 6212764"/>
              <a:gd name="connsiteX3" fmla="*/ 12016602 w 12205855"/>
              <a:gd name="connsiteY3" fmla="*/ 2797088 h 6212764"/>
              <a:gd name="connsiteX4" fmla="*/ 3555884 w 12205855"/>
              <a:gd name="connsiteY4" fmla="*/ 6212764 h 6212764"/>
              <a:gd name="connsiteX5" fmla="*/ 147479 w 12205855"/>
              <a:gd name="connsiteY5" fmla="*/ 5729714 h 6212764"/>
              <a:gd name="connsiteX6" fmla="*/ 0 w 12205855"/>
              <a:gd name="connsiteY6" fmla="*/ 5684346 h 6212764"/>
              <a:gd name="connsiteX7" fmla="*/ 0 w 12205855"/>
              <a:gd name="connsiteY7" fmla="*/ 443346 h 6212764"/>
              <a:gd name="connsiteX0" fmla="*/ 0 w 12205855"/>
              <a:gd name="connsiteY0" fmla="*/ 1 h 6212764"/>
              <a:gd name="connsiteX1" fmla="*/ 12205855 w 12205855"/>
              <a:gd name="connsiteY1" fmla="*/ 0 h 6212764"/>
              <a:gd name="connsiteX2" fmla="*/ 12192000 w 12205855"/>
              <a:gd name="connsiteY2" fmla="*/ 2622733 h 6212764"/>
              <a:gd name="connsiteX3" fmla="*/ 12016602 w 12205855"/>
              <a:gd name="connsiteY3" fmla="*/ 2797088 h 6212764"/>
              <a:gd name="connsiteX4" fmla="*/ 3555884 w 12205855"/>
              <a:gd name="connsiteY4" fmla="*/ 6212764 h 6212764"/>
              <a:gd name="connsiteX5" fmla="*/ 147479 w 12205855"/>
              <a:gd name="connsiteY5" fmla="*/ 5729714 h 6212764"/>
              <a:gd name="connsiteX6" fmla="*/ 0 w 12205855"/>
              <a:gd name="connsiteY6" fmla="*/ 5684346 h 6212764"/>
              <a:gd name="connsiteX7" fmla="*/ 0 w 12205855"/>
              <a:gd name="connsiteY7" fmla="*/ 1 h 621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5855" h="6212764">
                <a:moveTo>
                  <a:pt x="0" y="1"/>
                </a:moveTo>
                <a:lnTo>
                  <a:pt x="12205855" y="0"/>
                </a:lnTo>
                <a:cubicBezTo>
                  <a:pt x="12201237" y="874244"/>
                  <a:pt x="12196618" y="1748489"/>
                  <a:pt x="12192000" y="2622733"/>
                </a:cubicBezTo>
                <a:lnTo>
                  <a:pt x="12016602" y="2797088"/>
                </a:lnTo>
                <a:cubicBezTo>
                  <a:pt x="9824734" y="4911932"/>
                  <a:pt x="6842223" y="6212764"/>
                  <a:pt x="3555884" y="6212764"/>
                </a:cubicBezTo>
                <a:cubicBezTo>
                  <a:pt x="2372802" y="6212764"/>
                  <a:pt x="1229097" y="6044176"/>
                  <a:pt x="147479" y="5729714"/>
                </a:cubicBezTo>
                <a:lnTo>
                  <a:pt x="0" y="568434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0" name="Tijdelijke aanduiding voor afbeelding 50">
            <a:extLst>
              <a:ext uri="{FF2B5EF4-FFF2-40B4-BE49-F238E27FC236}">
                <a16:creationId xmlns:a16="http://schemas.microsoft.com/office/drawing/2014/main" id="{AE137BED-4F94-327B-A6CA-263A091EC92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4444801" cy="6858000"/>
          </a:xfrm>
          <a:custGeom>
            <a:avLst/>
            <a:gdLst>
              <a:gd name="connsiteX0" fmla="*/ 0 w 4444801"/>
              <a:gd name="connsiteY0" fmla="*/ 0 h 6858000"/>
              <a:gd name="connsiteX1" fmla="*/ 900364 w 4444801"/>
              <a:gd name="connsiteY1" fmla="*/ 0 h 6858000"/>
              <a:gd name="connsiteX2" fmla="*/ 1027853 w 4444801"/>
              <a:gd name="connsiteY2" fmla="*/ 0 h 6858000"/>
              <a:gd name="connsiteX3" fmla="*/ 3102127 w 4444801"/>
              <a:gd name="connsiteY3" fmla="*/ 0 h 6858000"/>
              <a:gd name="connsiteX4" fmla="*/ 3206612 w 4444801"/>
              <a:gd name="connsiteY4" fmla="*/ 94962 h 6858000"/>
              <a:gd name="connsiteX5" fmla="*/ 4444801 w 4444801"/>
              <a:gd name="connsiteY5" fmla="*/ 3084215 h 6858000"/>
              <a:gd name="connsiteX6" fmla="*/ 2232408 w 4444801"/>
              <a:gd name="connsiteY6" fmla="*/ 6801428 h 6858000"/>
              <a:gd name="connsiteX7" fmla="*/ 2121953 w 4444801"/>
              <a:gd name="connsiteY7" fmla="*/ 6858000 h 6858000"/>
              <a:gd name="connsiteX8" fmla="*/ 1027853 w 4444801"/>
              <a:gd name="connsiteY8" fmla="*/ 6858000 h 6858000"/>
              <a:gd name="connsiteX9" fmla="*/ 900364 w 4444801"/>
              <a:gd name="connsiteY9" fmla="*/ 6858000 h 6858000"/>
              <a:gd name="connsiteX10" fmla="*/ 0 w 444480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4801" h="6858000">
                <a:moveTo>
                  <a:pt x="0" y="0"/>
                </a:moveTo>
                <a:lnTo>
                  <a:pt x="900364" y="0"/>
                </a:lnTo>
                <a:lnTo>
                  <a:pt x="1027853" y="0"/>
                </a:lnTo>
                <a:lnTo>
                  <a:pt x="3102127" y="0"/>
                </a:lnTo>
                <a:lnTo>
                  <a:pt x="3206612" y="94962"/>
                </a:lnTo>
                <a:cubicBezTo>
                  <a:pt x="3971628" y="859978"/>
                  <a:pt x="4444801" y="1916839"/>
                  <a:pt x="4444801" y="3084215"/>
                </a:cubicBezTo>
                <a:cubicBezTo>
                  <a:pt x="4444801" y="4689357"/>
                  <a:pt x="3550209" y="6085556"/>
                  <a:pt x="2232408" y="6801428"/>
                </a:cubicBezTo>
                <a:lnTo>
                  <a:pt x="2121953" y="6858000"/>
                </a:lnTo>
                <a:lnTo>
                  <a:pt x="1027853" y="6858000"/>
                </a:lnTo>
                <a:lnTo>
                  <a:pt x="90036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+mj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tekst 39">
            <a:extLst>
              <a:ext uri="{FF2B5EF4-FFF2-40B4-BE49-F238E27FC236}">
                <a16:creationId xmlns:a16="http://schemas.microsoft.com/office/drawing/2014/main" id="{1AC10F16-20AA-2A3C-FBBA-BEA1FFEC2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6557" y="3192134"/>
            <a:ext cx="3811238" cy="5078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 baseline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Heeft u nog vragen?</a:t>
            </a:r>
          </a:p>
        </p:txBody>
      </p:sp>
      <p:sp>
        <p:nvSpPr>
          <p:cNvPr id="13" name="Tijdelijke aanduiding voor tekst 39">
            <a:extLst>
              <a:ext uri="{FF2B5EF4-FFF2-40B4-BE49-F238E27FC236}">
                <a16:creationId xmlns:a16="http://schemas.microsoft.com/office/drawing/2014/main" id="{FEB89E48-47CC-6BA3-FE6D-4A15FAE7BB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556" y="2474027"/>
            <a:ext cx="6292797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b="0" i="0" baseline="0">
                <a:ln>
                  <a:solidFill>
                    <a:srgbClr val="FFFFFF"/>
                  </a:solidFill>
                </a:ln>
                <a:noFill/>
                <a:effectLst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Bedankt voor uw komst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1B8B351-1680-06CF-F96C-89CBA4227A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FE7357A-3347-4649-A18A-F4F3CB58C9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8757" y="3876143"/>
            <a:ext cx="1308100" cy="1092200"/>
          </a:xfrm>
          <a:prstGeom prst="rect">
            <a:avLst/>
          </a:prstGeom>
        </p:spPr>
      </p:pic>
      <p:sp>
        <p:nvSpPr>
          <p:cNvPr id="4" name="Tijdelijke aanduiding voor tekst 39">
            <a:extLst>
              <a:ext uri="{FF2B5EF4-FFF2-40B4-BE49-F238E27FC236}">
                <a16:creationId xmlns:a16="http://schemas.microsoft.com/office/drawing/2014/main" id="{11E9A789-E50B-3F6A-D5B5-4BBB18B9F9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6557" y="3790951"/>
            <a:ext cx="3876552" cy="1177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None/>
              <a:defRPr sz="1800" b="0" i="0" baseline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Blijf er niet mee zitten, maar stel ze!</a:t>
            </a:r>
          </a:p>
          <a:p>
            <a:pPr lvl="0"/>
            <a:r>
              <a:rPr lang="nl-NL" dirty="0"/>
              <a:t>Dat kan ook per mail:</a:t>
            </a:r>
          </a:p>
          <a:p>
            <a:pPr lvl="0"/>
            <a:r>
              <a:rPr lang="nl-NL" dirty="0" err="1"/>
              <a:t>lydiavanginkel@lcj.nl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CF1E64-DBC4-3DF9-624E-184E916067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3409" y="6282524"/>
            <a:ext cx="1143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 voorstell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97B90B2-1BA2-5DE0-8869-D3C67F329F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66473A7C-1CF5-4166-CFE3-9351D8CF4D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1"/>
            <a:ext cx="6478547" cy="6858000"/>
          </a:xfrm>
          <a:custGeom>
            <a:avLst/>
            <a:gdLst>
              <a:gd name="connsiteX0" fmla="*/ 0 w 6478547"/>
              <a:gd name="connsiteY0" fmla="*/ 0 h 6858000"/>
              <a:gd name="connsiteX1" fmla="*/ 6174189 w 6478547"/>
              <a:gd name="connsiteY1" fmla="*/ 0 h 6858000"/>
              <a:gd name="connsiteX2" fmla="*/ 6255271 w 6478547"/>
              <a:gd name="connsiteY2" fmla="*/ 259576 h 6858000"/>
              <a:gd name="connsiteX3" fmla="*/ 6478547 w 6478547"/>
              <a:gd name="connsiteY3" fmla="*/ 1870856 h 6858000"/>
              <a:gd name="connsiteX4" fmla="*/ 3930461 w 6478547"/>
              <a:gd name="connsiteY4" fmla="*/ 6821181 h 6858000"/>
              <a:gd name="connsiteX5" fmla="*/ 3878603 w 6478547"/>
              <a:gd name="connsiteY5" fmla="*/ 6858000 h 6858000"/>
              <a:gd name="connsiteX6" fmla="*/ 0 w 64785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8547" h="6858000">
                <a:moveTo>
                  <a:pt x="0" y="0"/>
                </a:moveTo>
                <a:lnTo>
                  <a:pt x="6174189" y="0"/>
                </a:lnTo>
                <a:lnTo>
                  <a:pt x="6255271" y="259576"/>
                </a:lnTo>
                <a:cubicBezTo>
                  <a:pt x="6401027" y="774583"/>
                  <a:pt x="6478547" y="1314490"/>
                  <a:pt x="6478547" y="1870856"/>
                </a:cubicBezTo>
                <a:cubicBezTo>
                  <a:pt x="6478547" y="3859866"/>
                  <a:pt x="5487797" y="5638510"/>
                  <a:pt x="3930461" y="6821181"/>
                </a:cubicBezTo>
                <a:lnTo>
                  <a:pt x="38786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B471FEB-820E-C12B-B6B9-EE55074C7763}"/>
              </a:ext>
            </a:extLst>
          </p:cNvPr>
          <p:cNvSpPr txBox="1"/>
          <p:nvPr userDrawn="1"/>
        </p:nvSpPr>
        <p:spPr>
          <a:xfrm>
            <a:off x="-2771889" y="2828835"/>
            <a:ext cx="2130950" cy="2031325"/>
          </a:xfrm>
          <a:prstGeom prst="rect">
            <a:avLst/>
          </a:prstGeom>
          <a:noFill/>
          <a:ln w="28575">
            <a:solidFill>
              <a:srgbClr val="EA561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Plaats hier je afbeelding als je een achtergrond in de foto hebt, Je kunt anders ook de volgende pagina kiezen.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4C1C8EA-7C5C-2BC1-29F6-5322DC101662}"/>
              </a:ext>
            </a:extLst>
          </p:cNvPr>
          <p:cNvCxnSpPr>
            <a:cxnSpLocks/>
          </p:cNvCxnSpPr>
          <p:nvPr userDrawn="1"/>
        </p:nvCxnSpPr>
        <p:spPr>
          <a:xfrm>
            <a:off x="-640939" y="3401328"/>
            <a:ext cx="469127" cy="0"/>
          </a:xfrm>
          <a:prstGeom prst="straightConnector1">
            <a:avLst/>
          </a:prstGeom>
          <a:ln w="28575">
            <a:solidFill>
              <a:srgbClr val="EA56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39">
            <a:extLst>
              <a:ext uri="{FF2B5EF4-FFF2-40B4-BE49-F238E27FC236}">
                <a16:creationId xmlns:a16="http://schemas.microsoft.com/office/drawing/2014/main" id="{35ED1629-5DC0-4BEC-A928-F88D99465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6100" y="4772976"/>
            <a:ext cx="4457700" cy="4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8" name="Tijdelijke aanduiding voor tekst 39">
            <a:extLst>
              <a:ext uri="{FF2B5EF4-FFF2-40B4-BE49-F238E27FC236}">
                <a16:creationId xmlns:a16="http://schemas.microsoft.com/office/drawing/2014/main" id="{AC2AA2CF-90B7-186B-03A6-FE8237F5B2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100" y="5210297"/>
            <a:ext cx="4457700" cy="4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Functienaam</a:t>
            </a:r>
          </a:p>
        </p:txBody>
      </p:sp>
      <p:sp>
        <p:nvSpPr>
          <p:cNvPr id="29" name="Tijdelijke aanduiding voor tekst 39">
            <a:extLst>
              <a:ext uri="{FF2B5EF4-FFF2-40B4-BE49-F238E27FC236}">
                <a16:creationId xmlns:a16="http://schemas.microsoft.com/office/drawing/2014/main" id="{8338D27E-50FB-1C19-16E8-4A2D488064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6100" y="5634366"/>
            <a:ext cx="4457700" cy="4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Expertise: (invullen)</a:t>
            </a:r>
          </a:p>
        </p:txBody>
      </p:sp>
      <p:pic>
        <p:nvPicPr>
          <p:cNvPr id="58" name="Afbeelding 57">
            <a:extLst>
              <a:ext uri="{FF2B5EF4-FFF2-40B4-BE49-F238E27FC236}">
                <a16:creationId xmlns:a16="http://schemas.microsoft.com/office/drawing/2014/main" id="{F0409317-3784-6BB4-272C-E118F73E4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701" y="5484480"/>
            <a:ext cx="1143000" cy="1104900"/>
          </a:xfrm>
          <a:prstGeom prst="rect">
            <a:avLst/>
          </a:prstGeom>
        </p:spPr>
      </p:pic>
      <p:sp>
        <p:nvSpPr>
          <p:cNvPr id="67" name="Tijdelijke aanduiding voor tekst 39">
            <a:extLst>
              <a:ext uri="{FF2B5EF4-FFF2-40B4-BE49-F238E27FC236}">
                <a16:creationId xmlns:a16="http://schemas.microsoft.com/office/drawing/2014/main" id="{9418C39D-F2B5-1CF5-9FCA-9ED62EA91F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6100" y="2142651"/>
            <a:ext cx="4457700" cy="61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Even voorstellen</a:t>
            </a:r>
          </a:p>
        </p:txBody>
      </p:sp>
      <p:pic>
        <p:nvPicPr>
          <p:cNvPr id="68" name="Afbeelding 67">
            <a:extLst>
              <a:ext uri="{FF2B5EF4-FFF2-40B4-BE49-F238E27FC236}">
                <a16:creationId xmlns:a16="http://schemas.microsoft.com/office/drawing/2014/main" id="{46E6BA07-EAC1-C31C-2065-D8339536BC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8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 voorstell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97B90B2-1BA2-5DE0-8869-D3C67F329F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66473A7C-1CF5-4166-CFE3-9351D8CF4D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1"/>
            <a:ext cx="6478547" cy="6858000"/>
          </a:xfrm>
          <a:custGeom>
            <a:avLst/>
            <a:gdLst>
              <a:gd name="connsiteX0" fmla="*/ 0 w 6478547"/>
              <a:gd name="connsiteY0" fmla="*/ 0 h 6858000"/>
              <a:gd name="connsiteX1" fmla="*/ 6174189 w 6478547"/>
              <a:gd name="connsiteY1" fmla="*/ 0 h 6858000"/>
              <a:gd name="connsiteX2" fmla="*/ 6255271 w 6478547"/>
              <a:gd name="connsiteY2" fmla="*/ 259576 h 6858000"/>
              <a:gd name="connsiteX3" fmla="*/ 6478547 w 6478547"/>
              <a:gd name="connsiteY3" fmla="*/ 1870856 h 6858000"/>
              <a:gd name="connsiteX4" fmla="*/ 3930461 w 6478547"/>
              <a:gd name="connsiteY4" fmla="*/ 6821181 h 6858000"/>
              <a:gd name="connsiteX5" fmla="*/ 3878603 w 6478547"/>
              <a:gd name="connsiteY5" fmla="*/ 6858000 h 6858000"/>
              <a:gd name="connsiteX6" fmla="*/ 0 w 64785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8547" h="6858000">
                <a:moveTo>
                  <a:pt x="0" y="0"/>
                </a:moveTo>
                <a:lnTo>
                  <a:pt x="6174189" y="0"/>
                </a:lnTo>
                <a:lnTo>
                  <a:pt x="6255271" y="259576"/>
                </a:lnTo>
                <a:cubicBezTo>
                  <a:pt x="6401027" y="774583"/>
                  <a:pt x="6478547" y="1314490"/>
                  <a:pt x="6478547" y="1870856"/>
                </a:cubicBezTo>
                <a:cubicBezTo>
                  <a:pt x="6478547" y="3859866"/>
                  <a:pt x="5487797" y="5638510"/>
                  <a:pt x="3930461" y="6821181"/>
                </a:cubicBezTo>
                <a:lnTo>
                  <a:pt x="38786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546DF1D4-8FE0-C7A0-6272-D08664A75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701" y="5484480"/>
            <a:ext cx="1143000" cy="11049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B471FEB-820E-C12B-B6B9-EE55074C7763}"/>
              </a:ext>
            </a:extLst>
          </p:cNvPr>
          <p:cNvSpPr txBox="1"/>
          <p:nvPr userDrawn="1"/>
        </p:nvSpPr>
        <p:spPr>
          <a:xfrm>
            <a:off x="-2771889" y="2828835"/>
            <a:ext cx="2130950" cy="1200329"/>
          </a:xfrm>
          <a:prstGeom prst="rect">
            <a:avLst/>
          </a:prstGeom>
          <a:noFill/>
          <a:ln w="28575">
            <a:solidFill>
              <a:srgbClr val="EA561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Plaats hier je afbeelding als je een vrijstaande foto hebt (</a:t>
            </a:r>
            <a:r>
              <a:rPr lang="nl-NL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</a:t>
            </a:r>
            <a:r>
              <a:rPr lang="nl-N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4C1C8EA-7C5C-2BC1-29F6-5322DC101662}"/>
              </a:ext>
            </a:extLst>
          </p:cNvPr>
          <p:cNvCxnSpPr>
            <a:cxnSpLocks/>
          </p:cNvCxnSpPr>
          <p:nvPr userDrawn="1"/>
        </p:nvCxnSpPr>
        <p:spPr>
          <a:xfrm>
            <a:off x="-640939" y="3401328"/>
            <a:ext cx="469127" cy="0"/>
          </a:xfrm>
          <a:prstGeom prst="straightConnector1">
            <a:avLst/>
          </a:prstGeom>
          <a:ln w="28575">
            <a:solidFill>
              <a:srgbClr val="EA56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39">
            <a:extLst>
              <a:ext uri="{FF2B5EF4-FFF2-40B4-BE49-F238E27FC236}">
                <a16:creationId xmlns:a16="http://schemas.microsoft.com/office/drawing/2014/main" id="{35ED1629-5DC0-4BEC-A928-F88D99465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6100" y="4772976"/>
            <a:ext cx="4457700" cy="4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8" name="Tijdelijke aanduiding voor tekst 39">
            <a:extLst>
              <a:ext uri="{FF2B5EF4-FFF2-40B4-BE49-F238E27FC236}">
                <a16:creationId xmlns:a16="http://schemas.microsoft.com/office/drawing/2014/main" id="{AC2AA2CF-90B7-186B-03A6-FE8237F5B2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100" y="5210297"/>
            <a:ext cx="4457700" cy="4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Functienaam</a:t>
            </a:r>
          </a:p>
        </p:txBody>
      </p:sp>
      <p:sp>
        <p:nvSpPr>
          <p:cNvPr id="29" name="Tijdelijke aanduiding voor tekst 39">
            <a:extLst>
              <a:ext uri="{FF2B5EF4-FFF2-40B4-BE49-F238E27FC236}">
                <a16:creationId xmlns:a16="http://schemas.microsoft.com/office/drawing/2014/main" id="{8338D27E-50FB-1C19-16E8-4A2D488064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6100" y="5634366"/>
            <a:ext cx="4457700" cy="4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nl-NL" dirty="0"/>
              <a:t>Expertise: (invullen)</a:t>
            </a:r>
          </a:p>
        </p:txBody>
      </p:sp>
      <p:sp>
        <p:nvSpPr>
          <p:cNvPr id="23" name="Tijdelijke aanduiding voor tekst 39">
            <a:extLst>
              <a:ext uri="{FF2B5EF4-FFF2-40B4-BE49-F238E27FC236}">
                <a16:creationId xmlns:a16="http://schemas.microsoft.com/office/drawing/2014/main" id="{D2A594AB-4BA7-9D54-5504-3335F62A3D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6100" y="2142651"/>
            <a:ext cx="4457700" cy="61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 baseline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Even voorstellen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2FE63694-1F0B-605D-1666-7FF8EC573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 8">
            <a:extLst>
              <a:ext uri="{FF2B5EF4-FFF2-40B4-BE49-F238E27FC236}">
                <a16:creationId xmlns:a16="http://schemas.microsoft.com/office/drawing/2014/main" id="{0339ACAD-835F-741A-9342-545D25DA1690}"/>
              </a:ext>
            </a:extLst>
          </p:cNvPr>
          <p:cNvSpPr/>
          <p:nvPr userDrawn="1"/>
        </p:nvSpPr>
        <p:spPr>
          <a:xfrm>
            <a:off x="0" y="0"/>
            <a:ext cx="12192000" cy="6172199"/>
          </a:xfrm>
          <a:custGeom>
            <a:avLst/>
            <a:gdLst>
              <a:gd name="connsiteX0" fmla="*/ 0 w 12192000"/>
              <a:gd name="connsiteY0" fmla="*/ 0 h 6172199"/>
              <a:gd name="connsiteX1" fmla="*/ 12192000 w 12192000"/>
              <a:gd name="connsiteY1" fmla="*/ 0 h 6172199"/>
              <a:gd name="connsiteX2" fmla="*/ 12192000 w 12192000"/>
              <a:gd name="connsiteY2" fmla="*/ 5678221 h 6172199"/>
              <a:gd name="connsiteX3" fmla="*/ 12050862 w 12192000"/>
              <a:gd name="connsiteY3" fmla="*/ 5715486 h 6172199"/>
              <a:gd name="connsiteX4" fmla="*/ 8338421 w 12192000"/>
              <a:gd name="connsiteY4" fmla="*/ 6172199 h 6172199"/>
              <a:gd name="connsiteX5" fmla="*/ 302346 w 12192000"/>
              <a:gd name="connsiteY5" fmla="*/ 3876019 h 6172199"/>
              <a:gd name="connsiteX6" fmla="*/ 0 w 12192000"/>
              <a:gd name="connsiteY6" fmla="*/ 3680898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72199">
                <a:moveTo>
                  <a:pt x="0" y="0"/>
                </a:moveTo>
                <a:lnTo>
                  <a:pt x="12192000" y="0"/>
                </a:lnTo>
                <a:lnTo>
                  <a:pt x="12192000" y="5678221"/>
                </a:lnTo>
                <a:lnTo>
                  <a:pt x="12050862" y="5715486"/>
                </a:lnTo>
                <a:cubicBezTo>
                  <a:pt x="10862733" y="6013786"/>
                  <a:pt x="9619077" y="6172199"/>
                  <a:pt x="8338421" y="6172199"/>
                </a:cubicBezTo>
                <a:cubicBezTo>
                  <a:pt x="5387792" y="6172199"/>
                  <a:pt x="2633571" y="5331277"/>
                  <a:pt x="302346" y="3876019"/>
                </a:cubicBezTo>
                <a:lnTo>
                  <a:pt x="0" y="368089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BC0CE5-E337-870A-9024-F1FD8E8B2E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6304">
            <a:off x="639740" y="5223319"/>
            <a:ext cx="1054100" cy="1092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483D25-E782-A3ED-01B4-F9DE2E701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066659">
            <a:off x="10547225" y="3608080"/>
            <a:ext cx="1079500" cy="13589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E1DFE24-91C1-7077-0D6E-CBBD16B726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507" y="-419099"/>
            <a:ext cx="1143000" cy="1104900"/>
          </a:xfrm>
          <a:prstGeom prst="rect">
            <a:avLst/>
          </a:prstGeom>
        </p:spPr>
      </p:pic>
      <p:sp>
        <p:nvSpPr>
          <p:cNvPr id="18" name="Vrije vorm 17">
            <a:extLst>
              <a:ext uri="{FF2B5EF4-FFF2-40B4-BE49-F238E27FC236}">
                <a16:creationId xmlns:a16="http://schemas.microsoft.com/office/drawing/2014/main" id="{622C7285-2144-4937-4BBB-30EC73FDCF92}"/>
              </a:ext>
            </a:extLst>
          </p:cNvPr>
          <p:cNvSpPr/>
          <p:nvPr userDrawn="1"/>
        </p:nvSpPr>
        <p:spPr>
          <a:xfrm>
            <a:off x="9031090" y="0"/>
            <a:ext cx="3160910" cy="2114550"/>
          </a:xfrm>
          <a:custGeom>
            <a:avLst/>
            <a:gdLst>
              <a:gd name="connsiteX0" fmla="*/ 0 w 3160910"/>
              <a:gd name="connsiteY0" fmla="*/ 0 h 2114550"/>
              <a:gd name="connsiteX1" fmla="*/ 3160910 w 3160910"/>
              <a:gd name="connsiteY1" fmla="*/ 0 h 2114550"/>
              <a:gd name="connsiteX2" fmla="*/ 3160910 w 3160910"/>
              <a:gd name="connsiteY2" fmla="*/ 2106970 h 2114550"/>
              <a:gd name="connsiteX3" fmla="*/ 2960886 w 3160910"/>
              <a:gd name="connsiteY3" fmla="*/ 2114550 h 2114550"/>
              <a:gd name="connsiteX4" fmla="*/ 73425 w 3160910"/>
              <a:gd name="connsiteY4" fmla="*/ 200612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0910" h="2114550">
                <a:moveTo>
                  <a:pt x="0" y="0"/>
                </a:moveTo>
                <a:lnTo>
                  <a:pt x="3160910" y="0"/>
                </a:lnTo>
                <a:lnTo>
                  <a:pt x="3160910" y="2106970"/>
                </a:lnTo>
                <a:lnTo>
                  <a:pt x="2960886" y="2114550"/>
                </a:lnTo>
                <a:cubicBezTo>
                  <a:pt x="1662854" y="2114550"/>
                  <a:pt x="549150" y="1325354"/>
                  <a:pt x="73425" y="2006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73C5648-F5F5-4D46-B559-DB1DCE1648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48718" y="360986"/>
            <a:ext cx="1308100" cy="876300"/>
          </a:xfrm>
          <a:prstGeom prst="rect">
            <a:avLst/>
          </a:prstGeom>
        </p:spPr>
      </p:pic>
      <p:sp>
        <p:nvSpPr>
          <p:cNvPr id="23" name="Tijdelijke aanduiding voor tekst 39">
            <a:extLst>
              <a:ext uri="{FF2B5EF4-FFF2-40B4-BE49-F238E27FC236}">
                <a16:creationId xmlns:a16="http://schemas.microsoft.com/office/drawing/2014/main" id="{6EDDBF44-030B-0430-5706-15BCC75CD0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7007" y="2555577"/>
            <a:ext cx="5204083" cy="1104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Tabblad - Titel eerste regel en tweede regel</a:t>
            </a:r>
          </a:p>
        </p:txBody>
      </p:sp>
      <p:sp>
        <p:nvSpPr>
          <p:cNvPr id="25" name="Tijdelijke aanduiding voor tekst 39">
            <a:extLst>
              <a:ext uri="{FF2B5EF4-FFF2-40B4-BE49-F238E27FC236}">
                <a16:creationId xmlns:a16="http://schemas.microsoft.com/office/drawing/2014/main" id="{BAE3788A-A92F-45F0-3220-C9EED5102E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8250" y="1919285"/>
            <a:ext cx="2588757" cy="2309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7000" b="1" i="0" baseline="0">
                <a:ln>
                  <a:solidFill>
                    <a:schemeClr val="accent6"/>
                  </a:solidFill>
                </a:ln>
                <a:noFill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905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en beeld rechts ondertitel-donker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 9">
            <a:extLst>
              <a:ext uri="{FF2B5EF4-FFF2-40B4-BE49-F238E27FC236}">
                <a16:creationId xmlns:a16="http://schemas.microsoft.com/office/drawing/2014/main" id="{FC5AEAA3-4F48-6C7A-6ED9-43CC61ED5506}"/>
              </a:ext>
            </a:extLst>
          </p:cNvPr>
          <p:cNvSpPr/>
          <p:nvPr userDrawn="1"/>
        </p:nvSpPr>
        <p:spPr>
          <a:xfrm>
            <a:off x="11269" y="-1"/>
            <a:ext cx="12192000" cy="6172199"/>
          </a:xfrm>
          <a:custGeom>
            <a:avLst/>
            <a:gdLst>
              <a:gd name="connsiteX0" fmla="*/ 0 w 12192000"/>
              <a:gd name="connsiteY0" fmla="*/ 0 h 6172199"/>
              <a:gd name="connsiteX1" fmla="*/ 12192000 w 12192000"/>
              <a:gd name="connsiteY1" fmla="*/ 0 h 6172199"/>
              <a:gd name="connsiteX2" fmla="*/ 12192000 w 12192000"/>
              <a:gd name="connsiteY2" fmla="*/ 5678221 h 6172199"/>
              <a:gd name="connsiteX3" fmla="*/ 12050862 w 12192000"/>
              <a:gd name="connsiteY3" fmla="*/ 5715486 h 6172199"/>
              <a:gd name="connsiteX4" fmla="*/ 8338421 w 12192000"/>
              <a:gd name="connsiteY4" fmla="*/ 6172199 h 6172199"/>
              <a:gd name="connsiteX5" fmla="*/ 302346 w 12192000"/>
              <a:gd name="connsiteY5" fmla="*/ 3876019 h 6172199"/>
              <a:gd name="connsiteX6" fmla="*/ 0 w 12192000"/>
              <a:gd name="connsiteY6" fmla="*/ 3680898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72199">
                <a:moveTo>
                  <a:pt x="0" y="0"/>
                </a:moveTo>
                <a:lnTo>
                  <a:pt x="12192000" y="0"/>
                </a:lnTo>
                <a:lnTo>
                  <a:pt x="12192000" y="5678221"/>
                </a:lnTo>
                <a:lnTo>
                  <a:pt x="12050862" y="5715486"/>
                </a:lnTo>
                <a:cubicBezTo>
                  <a:pt x="10862733" y="6013786"/>
                  <a:pt x="9619077" y="6172199"/>
                  <a:pt x="8338421" y="6172199"/>
                </a:cubicBezTo>
                <a:cubicBezTo>
                  <a:pt x="5387792" y="6172199"/>
                  <a:pt x="2633571" y="5331277"/>
                  <a:pt x="302346" y="3876019"/>
                </a:cubicBezTo>
                <a:lnTo>
                  <a:pt x="0" y="3680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Tijdelijke aanduiding voor tekst 39">
            <a:extLst>
              <a:ext uri="{FF2B5EF4-FFF2-40B4-BE49-F238E27FC236}">
                <a16:creationId xmlns:a16="http://schemas.microsoft.com/office/drawing/2014/main" id="{932A380D-E6F1-C95E-76D0-F8BE6B893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2544660"/>
            <a:ext cx="3836832" cy="918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Ondertitel (zo kort mogelijk)</a:t>
            </a:r>
          </a:p>
        </p:txBody>
      </p:sp>
      <p:sp>
        <p:nvSpPr>
          <p:cNvPr id="30" name="Tijdelijke aanduiding voor tekst 39">
            <a:extLst>
              <a:ext uri="{FF2B5EF4-FFF2-40B4-BE49-F238E27FC236}">
                <a16:creationId xmlns:a16="http://schemas.microsoft.com/office/drawing/2014/main" id="{64A7FA94-0FD9-A232-85DB-B52CCA7FD1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2949" y="1440139"/>
            <a:ext cx="3836831" cy="11045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 (zo kort mogelijk)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FD771B-C038-230E-340B-65C86F260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42267">
            <a:off x="2698849" y="6410358"/>
            <a:ext cx="1143000" cy="11049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8D3129-124B-B092-4146-30C0D877D8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36" y="5328468"/>
            <a:ext cx="1358900" cy="647700"/>
          </a:xfrm>
          <a:prstGeom prst="rect">
            <a:avLst/>
          </a:prstGeom>
        </p:spPr>
      </p:pic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44084838-4540-F6B4-179C-6A31D2340EC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88462" y="0"/>
            <a:ext cx="6748837" cy="6858000"/>
          </a:xfrm>
          <a:custGeom>
            <a:avLst/>
            <a:gdLst>
              <a:gd name="connsiteX0" fmla="*/ 1803223 w 6748837"/>
              <a:gd name="connsiteY0" fmla="*/ 0 h 6858000"/>
              <a:gd name="connsiteX1" fmla="*/ 6748837 w 6748837"/>
              <a:gd name="connsiteY1" fmla="*/ 0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8837" h="6858000">
                <a:moveTo>
                  <a:pt x="1803223" y="0"/>
                </a:moveTo>
                <a:lnTo>
                  <a:pt x="6748837" y="0"/>
                </a:lnTo>
                <a:lnTo>
                  <a:pt x="6748837" y="6858000"/>
                </a:lnTo>
                <a:lnTo>
                  <a:pt x="799181" y="6858000"/>
                </a:lnTo>
                <a:lnTo>
                  <a:pt x="782564" y="6832080"/>
                </a:lnTo>
                <a:cubicBezTo>
                  <a:pt x="285969" y="6014795"/>
                  <a:pt x="0" y="5055375"/>
                  <a:pt x="0" y="4029164"/>
                </a:cubicBezTo>
                <a:cubicBezTo>
                  <a:pt x="0" y="2443202"/>
                  <a:pt x="683016" y="1016766"/>
                  <a:pt x="1770944" y="2796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788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en beeld links ondertitel-donker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>
            <a:extLst>
              <a:ext uri="{FF2B5EF4-FFF2-40B4-BE49-F238E27FC236}">
                <a16:creationId xmlns:a16="http://schemas.microsoft.com/office/drawing/2014/main" id="{2FB10E4F-6F4C-F2E8-B78A-A2CECD3A871A}"/>
              </a:ext>
            </a:extLst>
          </p:cNvPr>
          <p:cNvSpPr/>
          <p:nvPr userDrawn="1"/>
        </p:nvSpPr>
        <p:spPr>
          <a:xfrm>
            <a:off x="0" y="8423"/>
            <a:ext cx="12192000" cy="6172199"/>
          </a:xfrm>
          <a:custGeom>
            <a:avLst/>
            <a:gdLst>
              <a:gd name="connsiteX0" fmla="*/ 0 w 12192000"/>
              <a:gd name="connsiteY0" fmla="*/ 0 h 6172199"/>
              <a:gd name="connsiteX1" fmla="*/ 12192000 w 12192000"/>
              <a:gd name="connsiteY1" fmla="*/ 0 h 6172199"/>
              <a:gd name="connsiteX2" fmla="*/ 12192000 w 12192000"/>
              <a:gd name="connsiteY2" fmla="*/ 5678221 h 6172199"/>
              <a:gd name="connsiteX3" fmla="*/ 12050862 w 12192000"/>
              <a:gd name="connsiteY3" fmla="*/ 5715486 h 6172199"/>
              <a:gd name="connsiteX4" fmla="*/ 8338421 w 12192000"/>
              <a:gd name="connsiteY4" fmla="*/ 6172199 h 6172199"/>
              <a:gd name="connsiteX5" fmla="*/ 302346 w 12192000"/>
              <a:gd name="connsiteY5" fmla="*/ 3876019 h 6172199"/>
              <a:gd name="connsiteX6" fmla="*/ 0 w 12192000"/>
              <a:gd name="connsiteY6" fmla="*/ 3680898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72199">
                <a:moveTo>
                  <a:pt x="0" y="0"/>
                </a:moveTo>
                <a:lnTo>
                  <a:pt x="12192000" y="0"/>
                </a:lnTo>
                <a:lnTo>
                  <a:pt x="12192000" y="5678221"/>
                </a:lnTo>
                <a:lnTo>
                  <a:pt x="12050862" y="5715486"/>
                </a:lnTo>
                <a:cubicBezTo>
                  <a:pt x="10862733" y="6013786"/>
                  <a:pt x="9619077" y="6172199"/>
                  <a:pt x="8338421" y="6172199"/>
                </a:cubicBezTo>
                <a:cubicBezTo>
                  <a:pt x="5387792" y="6172199"/>
                  <a:pt x="2633571" y="5331277"/>
                  <a:pt x="302346" y="3876019"/>
                </a:cubicBezTo>
                <a:lnTo>
                  <a:pt x="0" y="3680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0B0F9D-4BC1-6405-1E32-693F99534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6564" y="5364161"/>
            <a:ext cx="1308100" cy="1092200"/>
          </a:xfrm>
          <a:prstGeom prst="rect">
            <a:avLst/>
          </a:prstGeom>
        </p:spPr>
      </p:pic>
      <p:sp>
        <p:nvSpPr>
          <p:cNvPr id="2" name="Tijdelijke aanduiding voor tekst 39">
            <a:extLst>
              <a:ext uri="{FF2B5EF4-FFF2-40B4-BE49-F238E27FC236}">
                <a16:creationId xmlns:a16="http://schemas.microsoft.com/office/drawing/2014/main" id="{E298CA7B-8914-3CE5-52B8-07A03091D5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2589" y="2838077"/>
            <a:ext cx="3937720" cy="110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Ondertitel (zo kort mogelijk)</a:t>
            </a:r>
          </a:p>
        </p:txBody>
      </p:sp>
      <p:sp>
        <p:nvSpPr>
          <p:cNvPr id="3" name="Tijdelijke aanduiding voor tekst 39">
            <a:extLst>
              <a:ext uri="{FF2B5EF4-FFF2-40B4-BE49-F238E27FC236}">
                <a16:creationId xmlns:a16="http://schemas.microsoft.com/office/drawing/2014/main" id="{8A382144-18DD-3105-55EF-31A2592CA5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92589" y="1733556"/>
            <a:ext cx="3937720" cy="110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6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 (zo kort mogelijk)</a:t>
            </a:r>
          </a:p>
        </p:txBody>
      </p:sp>
      <p:sp>
        <p:nvSpPr>
          <p:cNvPr id="9" name="Tijdelijke aanduiding voor afbeelding 10">
            <a:extLst>
              <a:ext uri="{FF2B5EF4-FFF2-40B4-BE49-F238E27FC236}">
                <a16:creationId xmlns:a16="http://schemas.microsoft.com/office/drawing/2014/main" id="{BE871EB9-B2EC-ECBC-6992-F5F89BB735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3175"/>
            <a:ext cx="6373202" cy="6854825"/>
          </a:xfrm>
          <a:custGeom>
            <a:avLst/>
            <a:gdLst>
              <a:gd name="connsiteX0" fmla="*/ 0 w 6373202"/>
              <a:gd name="connsiteY0" fmla="*/ 0 h 6854825"/>
              <a:gd name="connsiteX1" fmla="*/ 4875508 w 6373202"/>
              <a:gd name="connsiteY1" fmla="*/ 0 h 6854825"/>
              <a:gd name="connsiteX2" fmla="*/ 4985051 w 6373202"/>
              <a:gd name="connsiteY2" fmla="*/ 114897 h 6854825"/>
              <a:gd name="connsiteX3" fmla="*/ 6373202 w 6373202"/>
              <a:gd name="connsiteY3" fmla="*/ 3707762 h 6854825"/>
              <a:gd name="connsiteX4" fmla="*/ 5460612 w 6373202"/>
              <a:gd name="connsiteY4" fmla="*/ 6695378 h 6854825"/>
              <a:gd name="connsiteX5" fmla="*/ 5347227 w 6373202"/>
              <a:gd name="connsiteY5" fmla="*/ 6854825 h 6854825"/>
              <a:gd name="connsiteX6" fmla="*/ 0 w 6373202"/>
              <a:gd name="connsiteY6" fmla="*/ 6854825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3202" h="6854825">
                <a:moveTo>
                  <a:pt x="0" y="0"/>
                </a:moveTo>
                <a:lnTo>
                  <a:pt x="4875508" y="0"/>
                </a:lnTo>
                <a:lnTo>
                  <a:pt x="4985051" y="114897"/>
                </a:lnTo>
                <a:cubicBezTo>
                  <a:pt x="5847533" y="1063838"/>
                  <a:pt x="6373202" y="2324412"/>
                  <a:pt x="6373202" y="3707762"/>
                </a:cubicBezTo>
                <a:cubicBezTo>
                  <a:pt x="6373202" y="4814442"/>
                  <a:pt x="6036774" y="5842546"/>
                  <a:pt x="5460612" y="6695378"/>
                </a:cubicBezTo>
                <a:lnTo>
                  <a:pt x="5347227" y="6854825"/>
                </a:lnTo>
                <a:lnTo>
                  <a:pt x="0" y="685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EC9ABE3-68D2-F751-1210-95A220975C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en beeld rechts-donker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3">
            <a:extLst>
              <a:ext uri="{FF2B5EF4-FFF2-40B4-BE49-F238E27FC236}">
                <a16:creationId xmlns:a16="http://schemas.microsoft.com/office/drawing/2014/main" id="{20178D9F-A5DC-9F89-9EB3-60CD5123B161}"/>
              </a:ext>
            </a:extLst>
          </p:cNvPr>
          <p:cNvSpPr/>
          <p:nvPr userDrawn="1"/>
        </p:nvSpPr>
        <p:spPr>
          <a:xfrm>
            <a:off x="11269" y="-1"/>
            <a:ext cx="12192000" cy="6172199"/>
          </a:xfrm>
          <a:custGeom>
            <a:avLst/>
            <a:gdLst>
              <a:gd name="connsiteX0" fmla="*/ 0 w 12192000"/>
              <a:gd name="connsiteY0" fmla="*/ 0 h 6172199"/>
              <a:gd name="connsiteX1" fmla="*/ 12192000 w 12192000"/>
              <a:gd name="connsiteY1" fmla="*/ 0 h 6172199"/>
              <a:gd name="connsiteX2" fmla="*/ 12192000 w 12192000"/>
              <a:gd name="connsiteY2" fmla="*/ 5678221 h 6172199"/>
              <a:gd name="connsiteX3" fmla="*/ 12050862 w 12192000"/>
              <a:gd name="connsiteY3" fmla="*/ 5715486 h 6172199"/>
              <a:gd name="connsiteX4" fmla="*/ 8338421 w 12192000"/>
              <a:gd name="connsiteY4" fmla="*/ 6172199 h 6172199"/>
              <a:gd name="connsiteX5" fmla="*/ 302346 w 12192000"/>
              <a:gd name="connsiteY5" fmla="*/ 3876019 h 6172199"/>
              <a:gd name="connsiteX6" fmla="*/ 0 w 12192000"/>
              <a:gd name="connsiteY6" fmla="*/ 3680898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72199">
                <a:moveTo>
                  <a:pt x="0" y="0"/>
                </a:moveTo>
                <a:lnTo>
                  <a:pt x="12192000" y="0"/>
                </a:lnTo>
                <a:lnTo>
                  <a:pt x="12192000" y="5678221"/>
                </a:lnTo>
                <a:lnTo>
                  <a:pt x="12050862" y="5715486"/>
                </a:lnTo>
                <a:cubicBezTo>
                  <a:pt x="10862733" y="6013786"/>
                  <a:pt x="9619077" y="6172199"/>
                  <a:pt x="8338421" y="6172199"/>
                </a:cubicBezTo>
                <a:cubicBezTo>
                  <a:pt x="5387792" y="6172199"/>
                  <a:pt x="2633571" y="5331277"/>
                  <a:pt x="302346" y="3876019"/>
                </a:cubicBezTo>
                <a:lnTo>
                  <a:pt x="0" y="3680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" name="Tijdelijke aanduiding voor tekst 39">
            <a:extLst>
              <a:ext uri="{FF2B5EF4-FFF2-40B4-BE49-F238E27FC236}">
                <a16:creationId xmlns:a16="http://schemas.microsoft.com/office/drawing/2014/main" id="{15E5A421-FFA4-9DA6-AE12-99C151B216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2949" y="1432764"/>
            <a:ext cx="4093303" cy="21019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 </a:t>
            </a:r>
            <a:br>
              <a:rPr lang="nl-NL" dirty="0"/>
            </a:br>
            <a:r>
              <a:rPr lang="nl-NL" dirty="0"/>
              <a:t>(mag iets langer maar niet te lang)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D4574B-4FEE-239F-2C19-AB805E18A4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88462" y="0"/>
            <a:ext cx="6748837" cy="6858000"/>
          </a:xfrm>
          <a:custGeom>
            <a:avLst/>
            <a:gdLst>
              <a:gd name="connsiteX0" fmla="*/ 1803223 w 6748837"/>
              <a:gd name="connsiteY0" fmla="*/ 0 h 6858000"/>
              <a:gd name="connsiteX1" fmla="*/ 6748837 w 6748837"/>
              <a:gd name="connsiteY1" fmla="*/ 0 h 6858000"/>
              <a:gd name="connsiteX2" fmla="*/ 6748837 w 6748837"/>
              <a:gd name="connsiteY2" fmla="*/ 6858000 h 6858000"/>
              <a:gd name="connsiteX3" fmla="*/ 799181 w 6748837"/>
              <a:gd name="connsiteY3" fmla="*/ 6858000 h 6858000"/>
              <a:gd name="connsiteX4" fmla="*/ 782564 w 6748837"/>
              <a:gd name="connsiteY4" fmla="*/ 6832080 h 6858000"/>
              <a:gd name="connsiteX5" fmla="*/ 0 w 6748837"/>
              <a:gd name="connsiteY5" fmla="*/ 4029164 h 6858000"/>
              <a:gd name="connsiteX6" fmla="*/ 1770944 w 6748837"/>
              <a:gd name="connsiteY6" fmla="*/ 279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8837" h="6858000">
                <a:moveTo>
                  <a:pt x="1803223" y="0"/>
                </a:moveTo>
                <a:lnTo>
                  <a:pt x="6748837" y="0"/>
                </a:lnTo>
                <a:lnTo>
                  <a:pt x="6748837" y="6858000"/>
                </a:lnTo>
                <a:lnTo>
                  <a:pt x="799181" y="6858000"/>
                </a:lnTo>
                <a:lnTo>
                  <a:pt x="782564" y="6832080"/>
                </a:lnTo>
                <a:cubicBezTo>
                  <a:pt x="285969" y="6014795"/>
                  <a:pt x="0" y="5055375"/>
                  <a:pt x="0" y="4029164"/>
                </a:cubicBezTo>
                <a:cubicBezTo>
                  <a:pt x="0" y="2443202"/>
                  <a:pt x="683016" y="1016766"/>
                  <a:pt x="1770944" y="2796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14A956B-F5DB-510B-AF92-8BE32C070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42267">
            <a:off x="2698849" y="6410358"/>
            <a:ext cx="1143000" cy="11049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7FE8A0A-27D8-32FA-BD8C-24D0908D67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36" y="5328468"/>
            <a:ext cx="1358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en beeld links -donker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>
            <a:extLst>
              <a:ext uri="{FF2B5EF4-FFF2-40B4-BE49-F238E27FC236}">
                <a16:creationId xmlns:a16="http://schemas.microsoft.com/office/drawing/2014/main" id="{F58601B5-CBC2-FE1C-8B9C-5C5F3FB0A14D}"/>
              </a:ext>
            </a:extLst>
          </p:cNvPr>
          <p:cNvSpPr/>
          <p:nvPr userDrawn="1"/>
        </p:nvSpPr>
        <p:spPr>
          <a:xfrm>
            <a:off x="0" y="0"/>
            <a:ext cx="12192000" cy="6172199"/>
          </a:xfrm>
          <a:custGeom>
            <a:avLst/>
            <a:gdLst>
              <a:gd name="connsiteX0" fmla="*/ 0 w 12192000"/>
              <a:gd name="connsiteY0" fmla="*/ 0 h 6172199"/>
              <a:gd name="connsiteX1" fmla="*/ 12192000 w 12192000"/>
              <a:gd name="connsiteY1" fmla="*/ 0 h 6172199"/>
              <a:gd name="connsiteX2" fmla="*/ 12192000 w 12192000"/>
              <a:gd name="connsiteY2" fmla="*/ 5678221 h 6172199"/>
              <a:gd name="connsiteX3" fmla="*/ 12050862 w 12192000"/>
              <a:gd name="connsiteY3" fmla="*/ 5715486 h 6172199"/>
              <a:gd name="connsiteX4" fmla="*/ 8338421 w 12192000"/>
              <a:gd name="connsiteY4" fmla="*/ 6172199 h 6172199"/>
              <a:gd name="connsiteX5" fmla="*/ 302346 w 12192000"/>
              <a:gd name="connsiteY5" fmla="*/ 3876019 h 6172199"/>
              <a:gd name="connsiteX6" fmla="*/ 0 w 12192000"/>
              <a:gd name="connsiteY6" fmla="*/ 3680898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72199">
                <a:moveTo>
                  <a:pt x="0" y="0"/>
                </a:moveTo>
                <a:lnTo>
                  <a:pt x="12192000" y="0"/>
                </a:lnTo>
                <a:lnTo>
                  <a:pt x="12192000" y="5678221"/>
                </a:lnTo>
                <a:lnTo>
                  <a:pt x="12050862" y="5715486"/>
                </a:lnTo>
                <a:cubicBezTo>
                  <a:pt x="10862733" y="6013786"/>
                  <a:pt x="9619077" y="6172199"/>
                  <a:pt x="8338421" y="6172199"/>
                </a:cubicBezTo>
                <a:cubicBezTo>
                  <a:pt x="5387792" y="6172199"/>
                  <a:pt x="2633571" y="5331277"/>
                  <a:pt x="302346" y="3876019"/>
                </a:cubicBezTo>
                <a:lnTo>
                  <a:pt x="0" y="3680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" name="Tijdelijke aanduiding voor tekst 39">
            <a:extLst>
              <a:ext uri="{FF2B5EF4-FFF2-40B4-BE49-F238E27FC236}">
                <a16:creationId xmlns:a16="http://schemas.microsoft.com/office/drawing/2014/main" id="{78B77D3C-F479-5BB0-8120-533C4D0FD8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98602" y="1733830"/>
            <a:ext cx="3991509" cy="21019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lvl="0"/>
            <a:r>
              <a:rPr lang="nl-NL" dirty="0"/>
              <a:t>Titel </a:t>
            </a:r>
            <a:br>
              <a:rPr lang="nl-NL" dirty="0"/>
            </a:br>
            <a:r>
              <a:rPr lang="nl-NL" dirty="0"/>
              <a:t>(mag iets langer maar niet te lang)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6FBC6F-47E4-DB8D-AF2B-621CF4087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6564" y="5364161"/>
            <a:ext cx="1308100" cy="1092200"/>
          </a:xfrm>
          <a:prstGeom prst="rect">
            <a:avLst/>
          </a:prstGeom>
        </p:spPr>
      </p:pic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5B6CE51A-C2B0-DAAE-206D-F7D580C6962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3175"/>
            <a:ext cx="6373202" cy="6854825"/>
          </a:xfrm>
          <a:custGeom>
            <a:avLst/>
            <a:gdLst>
              <a:gd name="connsiteX0" fmla="*/ 0 w 6373202"/>
              <a:gd name="connsiteY0" fmla="*/ 0 h 6854825"/>
              <a:gd name="connsiteX1" fmla="*/ 4875508 w 6373202"/>
              <a:gd name="connsiteY1" fmla="*/ 0 h 6854825"/>
              <a:gd name="connsiteX2" fmla="*/ 4985051 w 6373202"/>
              <a:gd name="connsiteY2" fmla="*/ 114897 h 6854825"/>
              <a:gd name="connsiteX3" fmla="*/ 6373202 w 6373202"/>
              <a:gd name="connsiteY3" fmla="*/ 3707762 h 6854825"/>
              <a:gd name="connsiteX4" fmla="*/ 5460612 w 6373202"/>
              <a:gd name="connsiteY4" fmla="*/ 6695378 h 6854825"/>
              <a:gd name="connsiteX5" fmla="*/ 5347227 w 6373202"/>
              <a:gd name="connsiteY5" fmla="*/ 6854825 h 6854825"/>
              <a:gd name="connsiteX6" fmla="*/ 0 w 6373202"/>
              <a:gd name="connsiteY6" fmla="*/ 6854825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3202" h="6854825">
                <a:moveTo>
                  <a:pt x="0" y="0"/>
                </a:moveTo>
                <a:lnTo>
                  <a:pt x="4875508" y="0"/>
                </a:lnTo>
                <a:lnTo>
                  <a:pt x="4985051" y="114897"/>
                </a:lnTo>
                <a:cubicBezTo>
                  <a:pt x="5847533" y="1063838"/>
                  <a:pt x="6373202" y="2324412"/>
                  <a:pt x="6373202" y="3707762"/>
                </a:cubicBezTo>
                <a:cubicBezTo>
                  <a:pt x="6373202" y="4814442"/>
                  <a:pt x="6036774" y="5842546"/>
                  <a:pt x="5460612" y="6695378"/>
                </a:cubicBezTo>
                <a:lnTo>
                  <a:pt x="5347227" y="6854825"/>
                </a:lnTo>
                <a:lnTo>
                  <a:pt x="0" y="685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8BE67ED7-C453-4DDA-FC08-508E345E3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745" y="354636"/>
            <a:ext cx="1320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8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06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684" r:id="rId3"/>
    <p:sldLayoutId id="2147483702" r:id="rId4"/>
    <p:sldLayoutId id="2147483704" r:id="rId5"/>
    <p:sldLayoutId id="2147483695" r:id="rId6"/>
    <p:sldLayoutId id="2147483697" r:id="rId7"/>
    <p:sldLayoutId id="2147483696" r:id="rId8"/>
    <p:sldLayoutId id="2147483698" r:id="rId9"/>
    <p:sldLayoutId id="2147483690" r:id="rId10"/>
    <p:sldLayoutId id="2147483683" r:id="rId11"/>
    <p:sldLayoutId id="2147483705" r:id="rId12"/>
    <p:sldLayoutId id="2147483707" r:id="rId13"/>
    <p:sldLayoutId id="2147483706" r:id="rId14"/>
    <p:sldLayoutId id="2147483691" r:id="rId15"/>
    <p:sldLayoutId id="2147483692" r:id="rId16"/>
    <p:sldLayoutId id="2147483693" r:id="rId17"/>
    <p:sldLayoutId id="2147483694" r:id="rId18"/>
    <p:sldLayoutId id="2147483682" r:id="rId19"/>
    <p:sldLayoutId id="2147483679" r:id="rId20"/>
    <p:sldLayoutId id="214748370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6">
            <a:lumMod val="10000"/>
          </a:schemeClr>
        </a:buClr>
        <a:buSzPct val="100000"/>
        <a:buFontTx/>
        <a:buNone/>
        <a:tabLst/>
        <a:defRPr sz="1800" b="1" kern="1200">
          <a:solidFill>
            <a:schemeClr val="accent6">
              <a:lumMod val="10000"/>
            </a:schemeClr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10000"/>
          </a:schemeClr>
        </a:buClr>
        <a:buSzPct val="100000"/>
        <a:buFontTx/>
        <a:buNone/>
        <a:defRPr sz="1800" kern="1200">
          <a:solidFill>
            <a:schemeClr val="accent6">
              <a:lumMod val="1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4000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10000"/>
          </a:schemeClr>
        </a:buClr>
        <a:buSzPct val="100000"/>
        <a:buFont typeface="Arial" panose="020B0604020202020204" pitchFamily="34" charset="0"/>
        <a:buChar char="•"/>
        <a:defRPr sz="1800" kern="1200">
          <a:solidFill>
            <a:schemeClr val="accent6">
              <a:lumMod val="1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10000"/>
          </a:schemeClr>
        </a:buClr>
        <a:buSzPct val="100000"/>
        <a:buFontTx/>
        <a:buNone/>
        <a:defRPr sz="1800" kern="1200">
          <a:solidFill>
            <a:schemeClr val="accent6">
              <a:lumMod val="1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10000"/>
          </a:schemeClr>
        </a:buClr>
        <a:buSzPct val="100000"/>
        <a:buFontTx/>
        <a:buNone/>
        <a:defRPr sz="1800" kern="1200">
          <a:solidFill>
            <a:schemeClr val="accent6">
              <a:lumMod val="1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schets, meubels, tekening, illustratie&#10;&#10;Automatisch gegenereerde beschrijving">
            <a:extLst>
              <a:ext uri="{FF2B5EF4-FFF2-40B4-BE49-F238E27FC236}">
                <a16:creationId xmlns:a16="http://schemas.microsoft.com/office/drawing/2014/main" id="{FAAA9E24-6FA6-45AE-6733-CBE0D2931B9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14840" r="14840"/>
          <a:stretch>
            <a:fillRect/>
          </a:stretch>
        </p:blipFill>
        <p:spPr/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9499C85-6E36-3378-18D1-60CD0A75A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l-NL" dirty="0">
                <a:latin typeface="Lato Heavy"/>
              </a:rPr>
              <a:t>en de Bijbel</a:t>
            </a:r>
            <a:endParaRPr lang="nl-NL" dirty="0"/>
          </a:p>
        </p:txBody>
      </p:sp>
      <p:sp>
        <p:nvSpPr>
          <p:cNvPr id="7" name="Tijdelijke aanduiding voor tekst 1">
            <a:extLst>
              <a:ext uri="{FF2B5EF4-FFF2-40B4-BE49-F238E27FC236}">
                <a16:creationId xmlns:a16="http://schemas.microsoft.com/office/drawing/2014/main" id="{57E24FB4-6AA6-B694-DB0E-712CFCEF45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7250" y="2312689"/>
            <a:ext cx="6292850" cy="508000"/>
          </a:xfrm>
        </p:spPr>
        <p:txBody>
          <a:bodyPr/>
          <a:lstStyle/>
          <a:p>
            <a:r>
              <a:rPr lang="nl-NL" sz="4800" dirty="0"/>
              <a:t>John Wycliffe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7D22173-5612-7FC2-958E-7DB945B6EB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18050" y="4648200"/>
            <a:ext cx="6126163" cy="39528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nl-NL" dirty="0">
                <a:latin typeface="Lato Heavy"/>
              </a:rPr>
              <a:t>Plaatmateriaal bij de handreiking voor zondagsscholen en kinderclubs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37D16735-26E4-7578-AED0-0173E4931A44}"/>
              </a:ext>
            </a:extLst>
          </p:cNvPr>
          <p:cNvSpPr txBox="1">
            <a:spLocks/>
          </p:cNvSpPr>
          <p:nvPr/>
        </p:nvSpPr>
        <p:spPr>
          <a:xfrm>
            <a:off x="362458" y="6324288"/>
            <a:ext cx="6126163" cy="39655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10000"/>
                </a:schemeClr>
              </a:buClr>
              <a:buSzPct val="100000"/>
              <a:buFontTx/>
              <a:buNone/>
              <a:tabLst/>
              <a:defRPr sz="2000" b="1" i="0" kern="1200" baseline="0"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Tx/>
              <a:buNone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Tx/>
              <a:buNone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10000"/>
                </a:schemeClr>
              </a:buClr>
              <a:buSzPct val="100000"/>
              <a:buFontTx/>
              <a:buNone/>
              <a:defRPr sz="1800" kern="1200">
                <a:solidFill>
                  <a:schemeClr val="accent6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200" b="0" i="1">
                <a:latin typeface="Lato Light"/>
              </a:rPr>
              <a:t>© Copyright afbeeldingen: Goed in vorm</a:t>
            </a:r>
            <a:endParaRPr lang="nl-NL"/>
          </a:p>
          <a:p>
            <a:pPr>
              <a:spcBef>
                <a:spcPts val="0"/>
              </a:spcBef>
            </a:pPr>
            <a:r>
              <a:rPr lang="nl-NL" sz="1200" b="0" i="1" dirty="0">
                <a:latin typeface="Lato Light"/>
              </a:rPr>
              <a:t>Alleen bedoeld voor eigen gebruik op (zondags)school of thuis, niet om verder te verspreiden.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190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oeisel, schets, tekening, kleding&#10;&#10;Automatisch gegenereerde beschrijving">
            <a:extLst>
              <a:ext uri="{FF2B5EF4-FFF2-40B4-BE49-F238E27FC236}">
                <a16:creationId xmlns:a16="http://schemas.microsoft.com/office/drawing/2014/main" id="{44D1AEC9-7BB5-9BD5-B22F-CB862FA6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97" t="10895" r="14582" b="27813"/>
          <a:stretch/>
        </p:blipFill>
        <p:spPr>
          <a:xfrm>
            <a:off x="1193181" y="1"/>
            <a:ext cx="562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5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kleding, schets, verven&#10;&#10;Automatisch gegenereerde beschrijving">
            <a:extLst>
              <a:ext uri="{FF2B5EF4-FFF2-40B4-BE49-F238E27FC236}">
                <a16:creationId xmlns:a16="http://schemas.microsoft.com/office/drawing/2014/main" id="{A31A46BE-E21D-C0B1-3782-4271C179C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04" t="25203" r="7149" b="20976"/>
          <a:stretch/>
        </p:blipFill>
        <p:spPr>
          <a:xfrm>
            <a:off x="479500" y="37930"/>
            <a:ext cx="7125630" cy="68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7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tekening, schets, verven&#10;&#10;Automatisch gegenereerde beschrijving">
            <a:extLst>
              <a:ext uri="{FF2B5EF4-FFF2-40B4-BE49-F238E27FC236}">
                <a16:creationId xmlns:a16="http://schemas.microsoft.com/office/drawing/2014/main" id="{D4383707-A6C4-DDE3-5DFF-7255A29EF5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6" t="18536" b="24391"/>
          <a:stretch/>
        </p:blipFill>
        <p:spPr>
          <a:xfrm>
            <a:off x="590517" y="184441"/>
            <a:ext cx="7048328" cy="66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7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ts, tekening, verven, meubels&#10;&#10;Automatisch gegenereerde beschrijving">
            <a:extLst>
              <a:ext uri="{FF2B5EF4-FFF2-40B4-BE49-F238E27FC236}">
                <a16:creationId xmlns:a16="http://schemas.microsoft.com/office/drawing/2014/main" id="{F0262F4E-ADA7-853B-9A53-D50ACD576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37" t="26992" r="12901" b="22764"/>
          <a:stretch/>
        </p:blipFill>
        <p:spPr>
          <a:xfrm>
            <a:off x="814041" y="66911"/>
            <a:ext cx="6791091" cy="67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2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ts, tekening, kleding, Mode-illustratie&#10;&#10;Automatisch gegenereerde beschrijving">
            <a:extLst>
              <a:ext uri="{FF2B5EF4-FFF2-40B4-BE49-F238E27FC236}">
                <a16:creationId xmlns:a16="http://schemas.microsoft.com/office/drawing/2014/main" id="{6EB18AC3-940D-9C55-A773-F960A84C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87" t="21788" r="13608" b="22739"/>
          <a:stretch/>
        </p:blipFill>
        <p:spPr>
          <a:xfrm>
            <a:off x="869794" y="0"/>
            <a:ext cx="601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3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schoeisel, tekening, schets&#10;&#10;Automatisch gegenereerde beschrijving">
            <a:extLst>
              <a:ext uri="{FF2B5EF4-FFF2-40B4-BE49-F238E27FC236}">
                <a16:creationId xmlns:a16="http://schemas.microsoft.com/office/drawing/2014/main" id="{AEB562AE-3091-A111-A338-E00EC710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55" t="31544" r="15500" b="29593"/>
          <a:stretch/>
        </p:blipFill>
        <p:spPr>
          <a:xfrm>
            <a:off x="702526" y="490654"/>
            <a:ext cx="6824546" cy="58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162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IV••">
      <a:dk1>
        <a:srgbClr val="F3F3F7"/>
      </a:dk1>
      <a:lt1>
        <a:srgbClr val="424180"/>
      </a:lt1>
      <a:dk2>
        <a:srgbClr val="74C9E1"/>
      </a:dk2>
      <a:lt2>
        <a:srgbClr val="D0AD49"/>
      </a:lt2>
      <a:accent1>
        <a:srgbClr val="FBDF51"/>
      </a:accent1>
      <a:accent2>
        <a:srgbClr val="009EB3"/>
      </a:accent2>
      <a:accent3>
        <a:srgbClr val="434181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IV PowerPoint" id="{F028E76F-8C1E-4D66-9F3E-A14A05281E85}" vid="{E91300DB-2046-4466-BEF6-A014BF00A24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0579ff-dabf-45b7-8c78-6be7460c29a1" xsi:nil="true"/>
    <lcf76f155ced4ddcb4097134ff3c332f xmlns="17eb177d-174f-4487-8435-82ef534362a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6230E8E91C7A4DB6E905CD9BDE18E3" ma:contentTypeVersion="14" ma:contentTypeDescription="Create a new document." ma:contentTypeScope="" ma:versionID="bab3c7737fc1e4649e33691b3165c50c">
  <xsd:schema xmlns:xsd="http://www.w3.org/2001/XMLSchema" xmlns:xs="http://www.w3.org/2001/XMLSchema" xmlns:p="http://schemas.microsoft.com/office/2006/metadata/properties" xmlns:ns2="17eb177d-174f-4487-8435-82ef534362ad" xmlns:ns3="b30579ff-dabf-45b7-8c78-6be7460c29a1" targetNamespace="http://schemas.microsoft.com/office/2006/metadata/properties" ma:root="true" ma:fieldsID="7900d2a5823ade2616b09dedac744674" ns2:_="" ns3:_="">
    <xsd:import namespace="17eb177d-174f-4487-8435-82ef534362ad"/>
    <xsd:import namespace="b30579ff-dabf-45b7-8c78-6be7460c29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b177d-174f-4487-8435-82ef534362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9aafadd-7783-4548-b336-f07844bf10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579ff-dabf-45b7-8c78-6be7460c29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5ca3d1b-dce2-47c3-9aa5-7d4391555c0a}" ma:internalName="TaxCatchAll" ma:showField="CatchAllData" ma:web="b30579ff-dabf-45b7-8c78-6be7460c2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258C1B-997F-4E7C-A140-87417E44DC86}">
  <ds:schemaRefs>
    <ds:schemaRef ds:uri="http://purl.org/dc/elements/1.1/"/>
    <ds:schemaRef ds:uri="17eb177d-174f-4487-8435-82ef534362ad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b30579ff-dabf-45b7-8c78-6be7460c29a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FDD6CF-7EE2-4846-921B-320B82F410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C20D23-050B-4558-90D4-0FBCF02174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eb177d-174f-4487-8435-82ef534362ad"/>
    <ds:schemaRef ds:uri="b30579ff-dabf-45b7-8c78-6be7460c29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GIV PowerPoint sjabloon</Template>
  <TotalTime>21</TotalTime>
  <Words>48</Words>
  <Application>Microsoft Office PowerPoint</Application>
  <PresentationFormat>Breedbeeld</PresentationFormat>
  <Paragraphs>4</Paragraphs>
  <Slides>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Judith van der Veer</dc:creator>
  <cp:lastModifiedBy>Gert-Jan Buth</cp:lastModifiedBy>
  <cp:revision>25</cp:revision>
  <dcterms:created xsi:type="dcterms:W3CDTF">2024-09-16T11:53:54Z</dcterms:created>
  <dcterms:modified xsi:type="dcterms:W3CDTF">2024-09-30T07:59:27Z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0x010100666230E8E91C7A4DB6E905CD9BDE18E3</vt:lpwstr>
  </property>
  <property fmtid="{D5CDD505-2E9C-101B-9397-08002B2CF9AE}" pid="3" name="MediaServiceImageTags">
    <vt:lpwstr/>
  </property>
</Properties>
</file>